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61" r:id="rId2"/>
    <p:sldId id="260" r:id="rId3"/>
    <p:sldId id="270" r:id="rId4"/>
    <p:sldId id="271" r:id="rId5"/>
    <p:sldId id="273" r:id="rId6"/>
    <p:sldId id="274" r:id="rId7"/>
    <p:sldId id="275" r:id="rId8"/>
    <p:sldId id="276" r:id="rId9"/>
    <p:sldId id="277" r:id="rId10"/>
    <p:sldId id="272" r:id="rId11"/>
    <p:sldId id="287" r:id="rId12"/>
    <p:sldId id="288" r:id="rId13"/>
    <p:sldId id="266" r:id="rId14"/>
    <p:sldId id="267" r:id="rId15"/>
    <p:sldId id="268" r:id="rId16"/>
    <p:sldId id="269" r:id="rId17"/>
    <p:sldId id="290" r:id="rId18"/>
    <p:sldId id="291" r:id="rId19"/>
    <p:sldId id="292" r:id="rId20"/>
    <p:sldId id="262" r:id="rId21"/>
    <p:sldId id="265" r:id="rId22"/>
    <p:sldId id="278" r:id="rId23"/>
    <p:sldId id="289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05" autoAdjust="0"/>
    <p:restoredTop sz="95853"/>
  </p:normalViewPr>
  <p:slideViewPr>
    <p:cSldViewPr snapToGrid="0" snapToObjects="1">
      <p:cViewPr varScale="1">
        <p:scale>
          <a:sx n="108" d="100"/>
          <a:sy n="108" d="100"/>
        </p:scale>
        <p:origin x="220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D2BCBA-A19D-5147-A40C-1B71EFBC11B7}" type="datetimeFigureOut">
              <a:rPr lang="it-IT" smtClean="0"/>
              <a:t>25/01/20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83C13-3F9E-AD4D-8D7A-A22ACCC92AB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7903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25/01/20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25/01/20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25/01/20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25/01/20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25/01/20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25/01/20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25/01/20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25/01/20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25/01/20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dirty="0" err="1"/>
              <a:t>SafeStreets</a:t>
            </a:r>
            <a:endParaRPr lang="it-IT" dirty="0"/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dirty="0">
                <a:solidFill>
                  <a:schemeClr val="bg1"/>
                </a:solidFill>
              </a:rPr>
              <a:t>Samuele Moscatelli 940515</a:t>
            </a:r>
          </a:p>
          <a:p>
            <a:pPr algn="r"/>
            <a:r>
              <a:rPr lang="it-IT" dirty="0">
                <a:solidFill>
                  <a:schemeClr val="bg1"/>
                </a:solidFill>
              </a:rPr>
              <a:t>Andrea </a:t>
            </a:r>
            <a:r>
              <a:rPr lang="it-IT" dirty="0" err="1">
                <a:solidFill>
                  <a:schemeClr val="bg1"/>
                </a:solidFill>
              </a:rPr>
              <a:t>Pozzoli</a:t>
            </a:r>
            <a:r>
              <a:rPr lang="it-IT" dirty="0">
                <a:solidFill>
                  <a:schemeClr val="bg1"/>
                </a:solidFill>
              </a:rPr>
              <a:t> 944031 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A2C7D-864B-E14B-8ACD-2728764C9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Goals</a:t>
            </a:r>
            <a:r>
              <a:rPr lang="it-IT" dirty="0"/>
              <a:t> of the System – </a:t>
            </a:r>
            <a:r>
              <a:rPr lang="it-IT" dirty="0" err="1"/>
              <a:t>Municipality</a:t>
            </a:r>
            <a:r>
              <a:rPr lang="it-IT" dirty="0"/>
              <a:t> (G7)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44B57A-9634-9143-97AF-F02B2C4D2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b="1" dirty="0"/>
              <a:t>G7 </a:t>
            </a:r>
            <a:r>
              <a:rPr lang="it-IT" b="1" dirty="0" err="1"/>
              <a:t>Municipality</a:t>
            </a:r>
            <a:r>
              <a:rPr lang="it-IT" b="1" dirty="0"/>
              <a:t> </a:t>
            </a:r>
            <a:r>
              <a:rPr lang="it-IT" b="1" dirty="0" err="1"/>
              <a:t>should</a:t>
            </a:r>
            <a:r>
              <a:rPr lang="it-IT" b="1" dirty="0"/>
              <a:t> be </a:t>
            </a:r>
            <a:r>
              <a:rPr lang="it-IT" b="1" dirty="0" err="1"/>
              <a:t>able</a:t>
            </a:r>
            <a:r>
              <a:rPr lang="it-IT" b="1" dirty="0"/>
              <a:t> to </a:t>
            </a:r>
            <a:r>
              <a:rPr lang="it-IT" b="1" dirty="0" err="1"/>
              <a:t>know</a:t>
            </a:r>
            <a:r>
              <a:rPr lang="it-IT" b="1" dirty="0"/>
              <a:t> </a:t>
            </a:r>
            <a:r>
              <a:rPr lang="it-IT" b="1" dirty="0" err="1"/>
              <a:t>possible</a:t>
            </a:r>
            <a:r>
              <a:rPr lang="it-IT" b="1" dirty="0"/>
              <a:t> </a:t>
            </a:r>
            <a:r>
              <a:rPr lang="it-IT" b="1" dirty="0" err="1"/>
              <a:t>interventions</a:t>
            </a:r>
            <a:r>
              <a:rPr lang="it-IT" b="1" dirty="0"/>
              <a:t> </a:t>
            </a:r>
            <a:r>
              <a:rPr lang="it-IT" b="1" dirty="0" err="1"/>
              <a:t>it</a:t>
            </a:r>
            <a:r>
              <a:rPr lang="it-IT" b="1" dirty="0"/>
              <a:t> can do in </a:t>
            </a:r>
            <a:r>
              <a:rPr lang="it-IT" b="1" dirty="0" err="1"/>
              <a:t>order</a:t>
            </a:r>
            <a:r>
              <a:rPr lang="it-IT" b="1" dirty="0"/>
              <a:t> to </a:t>
            </a:r>
            <a:r>
              <a:rPr lang="it-IT" b="1" dirty="0" err="1"/>
              <a:t>improve</a:t>
            </a:r>
            <a:r>
              <a:rPr lang="it-IT" b="1" dirty="0"/>
              <a:t> the </a:t>
            </a:r>
            <a:r>
              <a:rPr lang="it-IT" b="1" dirty="0" err="1"/>
              <a:t>unsafe</a:t>
            </a:r>
            <a:r>
              <a:rPr lang="it-IT" b="1" dirty="0"/>
              <a:t> </a:t>
            </a:r>
            <a:r>
              <a:rPr lang="it-IT" b="1" dirty="0" err="1"/>
              <a:t>areas</a:t>
            </a:r>
            <a:r>
              <a:rPr lang="it-IT" b="1" dirty="0"/>
              <a:t> of </a:t>
            </a:r>
            <a:r>
              <a:rPr lang="it-IT" b="1" dirty="0" err="1"/>
              <a:t>its</a:t>
            </a:r>
            <a:r>
              <a:rPr lang="it-IT" b="1" dirty="0"/>
              <a:t> </a:t>
            </a:r>
            <a:r>
              <a:rPr lang="it-IT" b="1" dirty="0" err="1"/>
              <a:t>territory</a:t>
            </a:r>
            <a:r>
              <a:rPr lang="it-IT" b="1" dirty="0"/>
              <a:t>. </a:t>
            </a:r>
            <a:endParaRPr lang="it-IT" dirty="0"/>
          </a:p>
          <a:p>
            <a:r>
              <a:rPr lang="it-IT" dirty="0"/>
              <a:t>R13 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municipality</a:t>
            </a:r>
            <a:r>
              <a:rPr lang="it-IT" dirty="0"/>
              <a:t>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logs</a:t>
            </a:r>
            <a:r>
              <a:rPr lang="it-IT" dirty="0"/>
              <a:t> in from </a:t>
            </a:r>
            <a:r>
              <a:rPr lang="it-IT" dirty="0" err="1"/>
              <a:t>his</a:t>
            </a:r>
            <a:r>
              <a:rPr lang="it-IT" dirty="0"/>
              <a:t> </a:t>
            </a:r>
            <a:r>
              <a:rPr lang="it-IT" dirty="0" err="1"/>
              <a:t>device</a:t>
            </a:r>
            <a:r>
              <a:rPr lang="it-IT" dirty="0"/>
              <a:t>, </a:t>
            </a:r>
            <a:r>
              <a:rPr lang="it-IT" dirty="0" err="1"/>
              <a:t>SafeStreets</a:t>
            </a:r>
            <a:r>
              <a:rPr lang="it-IT" dirty="0"/>
              <a:t> must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to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unsafe</a:t>
            </a:r>
            <a:r>
              <a:rPr lang="it-IT" dirty="0"/>
              <a:t> </a:t>
            </a:r>
            <a:r>
              <a:rPr lang="it-IT" dirty="0" err="1"/>
              <a:t>areas</a:t>
            </a:r>
            <a:r>
              <a:rPr lang="it-IT" dirty="0"/>
              <a:t> and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interventions</a:t>
            </a:r>
            <a:r>
              <a:rPr lang="it-IT" dirty="0"/>
              <a:t>. </a:t>
            </a:r>
          </a:p>
          <a:p>
            <a:r>
              <a:rPr lang="it-IT" dirty="0"/>
              <a:t>R11 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accesses</a:t>
            </a:r>
            <a:r>
              <a:rPr lang="it-IT" dirty="0"/>
              <a:t> to </a:t>
            </a:r>
            <a:r>
              <a:rPr lang="it-IT" dirty="0" err="1"/>
              <a:t>statistics</a:t>
            </a:r>
            <a:r>
              <a:rPr lang="it-IT" dirty="0"/>
              <a:t> or a </a:t>
            </a:r>
            <a:r>
              <a:rPr lang="it-IT" dirty="0" err="1"/>
              <a:t>municipality</a:t>
            </a:r>
            <a:r>
              <a:rPr lang="it-IT" dirty="0"/>
              <a:t>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accesses</a:t>
            </a:r>
            <a:r>
              <a:rPr lang="it-IT" dirty="0"/>
              <a:t> to </a:t>
            </a:r>
            <a:r>
              <a:rPr lang="it-IT" dirty="0" err="1"/>
              <a:t>unsafe</a:t>
            </a:r>
            <a:r>
              <a:rPr lang="it-IT" dirty="0"/>
              <a:t> </a:t>
            </a:r>
            <a:r>
              <a:rPr lang="it-IT" dirty="0" err="1"/>
              <a:t>areas</a:t>
            </a:r>
            <a:r>
              <a:rPr lang="it-IT" dirty="0"/>
              <a:t>, </a:t>
            </a:r>
            <a:r>
              <a:rPr lang="it-IT" dirty="0" err="1"/>
              <a:t>SafeStreets</a:t>
            </a:r>
            <a:r>
              <a:rPr lang="it-IT" dirty="0"/>
              <a:t> must </a:t>
            </a:r>
            <a:r>
              <a:rPr lang="it-IT" dirty="0" err="1"/>
              <a:t>provide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the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</a:t>
            </a:r>
            <a:r>
              <a:rPr lang="it-IT" dirty="0"/>
              <a:t> </a:t>
            </a:r>
            <a:r>
              <a:rPr lang="it-IT" dirty="0" err="1"/>
              <a:t>statistics</a:t>
            </a:r>
            <a:r>
              <a:rPr lang="it-IT" dirty="0"/>
              <a:t> and the </a:t>
            </a:r>
            <a:r>
              <a:rPr lang="it-IT" dirty="0" err="1"/>
              <a:t>unsafe</a:t>
            </a:r>
            <a:r>
              <a:rPr lang="it-IT" dirty="0"/>
              <a:t> </a:t>
            </a:r>
            <a:r>
              <a:rPr lang="it-IT" dirty="0" err="1"/>
              <a:t>areas</a:t>
            </a:r>
            <a:r>
              <a:rPr lang="it-IT" dirty="0"/>
              <a:t> information </a:t>
            </a:r>
            <a:r>
              <a:rPr lang="it-IT" dirty="0" err="1"/>
              <a:t>updated</a:t>
            </a:r>
            <a:r>
              <a:rPr lang="it-IT" dirty="0"/>
              <a:t> to the last </a:t>
            </a:r>
            <a:r>
              <a:rPr lang="it-IT" dirty="0" err="1"/>
              <a:t>violation</a:t>
            </a:r>
            <a:r>
              <a:rPr lang="it-IT" dirty="0"/>
              <a:t> </a:t>
            </a:r>
            <a:r>
              <a:rPr lang="it-IT" dirty="0" err="1"/>
              <a:t>sent</a:t>
            </a:r>
            <a:r>
              <a:rPr lang="it-IT" dirty="0"/>
              <a:t>. </a:t>
            </a:r>
          </a:p>
          <a:p>
            <a:r>
              <a:rPr lang="it-IT" dirty="0"/>
              <a:t>D4 A </a:t>
            </a:r>
            <a:r>
              <a:rPr lang="it-IT" dirty="0" err="1"/>
              <a:t>user</a:t>
            </a:r>
            <a:r>
              <a:rPr lang="it-IT" dirty="0"/>
              <a:t> (End </a:t>
            </a:r>
            <a:r>
              <a:rPr lang="it-IT" dirty="0" err="1"/>
              <a:t>user</a:t>
            </a:r>
            <a:r>
              <a:rPr lang="it-IT" dirty="0"/>
              <a:t>, Authority or </a:t>
            </a:r>
            <a:r>
              <a:rPr lang="it-IT" dirty="0" err="1"/>
              <a:t>municipality</a:t>
            </a:r>
            <a:r>
              <a:rPr lang="it-IT" dirty="0"/>
              <a:t>) </a:t>
            </a:r>
            <a:r>
              <a:rPr lang="it-IT" dirty="0" err="1"/>
              <a:t>knows</a:t>
            </a:r>
            <a:r>
              <a:rPr lang="it-IT" dirty="0"/>
              <a:t> </a:t>
            </a:r>
            <a:r>
              <a:rPr lang="it-IT" dirty="0" err="1"/>
              <a:t>SafeStreets</a:t>
            </a:r>
            <a:r>
              <a:rPr lang="it-IT" dirty="0"/>
              <a:t> and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device</a:t>
            </a:r>
            <a:r>
              <a:rPr lang="it-IT" dirty="0"/>
              <a:t> on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SafeStreets</a:t>
            </a:r>
            <a:r>
              <a:rPr lang="it-IT" dirty="0"/>
              <a:t> software and internet connection. </a:t>
            </a:r>
          </a:p>
        </p:txBody>
      </p:sp>
    </p:spTree>
    <p:extLst>
      <p:ext uri="{BB962C8B-B14F-4D97-AF65-F5344CB8AC3E}">
        <p14:creationId xmlns:p14="http://schemas.microsoft.com/office/powerpoint/2010/main" val="1803695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55E40C-848A-1143-A71E-686375EF1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World and Machine </a:t>
            </a:r>
            <a:r>
              <a:rPr lang="it-IT" dirty="0" err="1"/>
              <a:t>Phenomena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4183" b="2258"/>
          <a:stretch/>
        </p:blipFill>
        <p:spPr>
          <a:xfrm>
            <a:off x="351083" y="2967483"/>
            <a:ext cx="1598336" cy="1529770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682388" y="4492179"/>
            <a:ext cx="1487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EndUser</a:t>
            </a:r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3"/>
          <a:srcRect l="32163" t="41447"/>
          <a:stretch/>
        </p:blipFill>
        <p:spPr>
          <a:xfrm>
            <a:off x="3677106" y="2527524"/>
            <a:ext cx="1440970" cy="1243760"/>
          </a:xfrm>
          <a:prstGeom prst="rect">
            <a:avLst/>
          </a:prstGeom>
        </p:spPr>
      </p:pic>
      <p:graphicFrame>
        <p:nvGraphicFramePr>
          <p:cNvPr id="9" name="Tabella 8"/>
          <p:cNvGraphicFramePr>
            <a:graphicFrameLocks noGrp="1"/>
          </p:cNvGraphicFramePr>
          <p:nvPr/>
        </p:nvGraphicFramePr>
        <p:xfrm>
          <a:off x="191070" y="1397000"/>
          <a:ext cx="8795179" cy="11125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64144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3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76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Phenomena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Shared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Who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controls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User </a:t>
                      </a:r>
                      <a:r>
                        <a:rPr lang="it-IT" dirty="0" err="1"/>
                        <a:t>sees</a:t>
                      </a:r>
                      <a:r>
                        <a:rPr lang="it-IT" dirty="0"/>
                        <a:t> a </a:t>
                      </a:r>
                      <a:r>
                        <a:rPr lang="it-IT" dirty="0" err="1"/>
                        <a:t>traffic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violation</a:t>
                      </a:r>
                      <a:endParaRPr lang="it-IT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NO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World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wants to notify authorities</a:t>
                      </a:r>
                      <a:endParaRPr lang="it-IT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NO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World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1" name="Connettore 2 10"/>
          <p:cNvCxnSpPr/>
          <p:nvPr/>
        </p:nvCxnSpPr>
        <p:spPr>
          <a:xfrm flipV="1">
            <a:off x="2169996" y="3513691"/>
            <a:ext cx="1364774" cy="2186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/>
          <p:cNvSpPr txBox="1"/>
          <p:nvPr/>
        </p:nvSpPr>
        <p:spPr>
          <a:xfrm rot="21060566">
            <a:off x="2450329" y="3202893"/>
            <a:ext cx="1692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SEES</a:t>
            </a:r>
          </a:p>
        </p:txBody>
      </p:sp>
      <p:graphicFrame>
        <p:nvGraphicFramePr>
          <p:cNvPr id="13" name="Tabella 12"/>
          <p:cNvGraphicFramePr>
            <a:graphicFrameLocks noGrp="1"/>
          </p:cNvGraphicFramePr>
          <p:nvPr/>
        </p:nvGraphicFramePr>
        <p:xfrm>
          <a:off x="191070" y="1389142"/>
          <a:ext cx="8795179" cy="11125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64144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3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76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Phenomena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Shared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Who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controls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launches the application and logs in with his own credentials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World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SafeStreets software is loaded checking the role of the user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NO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Machine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4" name="Immagin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418" y="4292542"/>
            <a:ext cx="1087906" cy="1085625"/>
          </a:xfrm>
          <a:prstGeom prst="rect">
            <a:avLst/>
          </a:prstGeom>
        </p:spPr>
      </p:pic>
      <p:cxnSp>
        <p:nvCxnSpPr>
          <p:cNvPr id="16" name="Connettore 2 15"/>
          <p:cNvCxnSpPr/>
          <p:nvPr/>
        </p:nvCxnSpPr>
        <p:spPr>
          <a:xfrm>
            <a:off x="2280724" y="4432152"/>
            <a:ext cx="1162271" cy="3730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/>
          <p:cNvSpPr txBox="1"/>
          <p:nvPr/>
        </p:nvSpPr>
        <p:spPr>
          <a:xfrm rot="1076283">
            <a:off x="2406989" y="4285395"/>
            <a:ext cx="1033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LOGS IN</a:t>
            </a:r>
          </a:p>
        </p:txBody>
      </p:sp>
      <p:cxnSp>
        <p:nvCxnSpPr>
          <p:cNvPr id="23" name="Connettore 2 22"/>
          <p:cNvCxnSpPr/>
          <p:nvPr/>
        </p:nvCxnSpPr>
        <p:spPr>
          <a:xfrm>
            <a:off x="2280724" y="4492179"/>
            <a:ext cx="1162271" cy="369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/>
          <p:cNvSpPr txBox="1"/>
          <p:nvPr/>
        </p:nvSpPr>
        <p:spPr>
          <a:xfrm rot="1014070">
            <a:off x="2045210" y="4433996"/>
            <a:ext cx="2592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INSERTS DATA</a:t>
            </a:r>
          </a:p>
        </p:txBody>
      </p:sp>
      <p:graphicFrame>
        <p:nvGraphicFramePr>
          <p:cNvPr id="25" name="Tabella 24"/>
          <p:cNvGraphicFramePr>
            <a:graphicFrameLocks noGrp="1"/>
          </p:cNvGraphicFramePr>
          <p:nvPr/>
        </p:nvGraphicFramePr>
        <p:xfrm>
          <a:off x="191070" y="1379951"/>
          <a:ext cx="8795179" cy="11125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64144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3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76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Phenomena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Shared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Who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controls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inserts picture, type and description of the violation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World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SafeStreets application detects date, time, position from device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NO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Machine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8" name="Gruppo 27"/>
          <p:cNvGrpSpPr/>
          <p:nvPr/>
        </p:nvGrpSpPr>
        <p:grpSpPr>
          <a:xfrm>
            <a:off x="5482647" y="4250602"/>
            <a:ext cx="1210908" cy="1221818"/>
            <a:chOff x="5810368" y="3702188"/>
            <a:chExt cx="2006056" cy="1812172"/>
          </a:xfrm>
        </p:grpSpPr>
        <p:pic>
          <p:nvPicPr>
            <p:cNvPr id="26" name="Immagine 25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 r="4662" b="5536"/>
            <a:stretch/>
          </p:blipFill>
          <p:spPr>
            <a:xfrm>
              <a:off x="5810368" y="3702188"/>
              <a:ext cx="1313764" cy="1675030"/>
            </a:xfrm>
            <a:prstGeom prst="rect">
              <a:avLst/>
            </a:prstGeom>
          </p:spPr>
        </p:pic>
        <p:pic>
          <p:nvPicPr>
            <p:cNvPr id="27" name="Immagine 26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 r="4662" b="5536"/>
            <a:stretch/>
          </p:blipFill>
          <p:spPr>
            <a:xfrm>
              <a:off x="6502660" y="3839330"/>
              <a:ext cx="1313764" cy="1675030"/>
            </a:xfrm>
            <a:prstGeom prst="rect">
              <a:avLst/>
            </a:prstGeom>
          </p:spPr>
        </p:pic>
      </p:grpSp>
      <p:graphicFrame>
        <p:nvGraphicFramePr>
          <p:cNvPr id="29" name="Tabella 28"/>
          <p:cNvGraphicFramePr>
            <a:graphicFrameLocks noGrp="1"/>
          </p:cNvGraphicFramePr>
          <p:nvPr/>
        </p:nvGraphicFramePr>
        <p:xfrm>
          <a:off x="191070" y="1380238"/>
          <a:ext cx="8795179" cy="11125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64144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3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76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Phenomena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Shared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Who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controls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sends</a:t>
                      </a:r>
                      <a:r>
                        <a:rPr lang="en-US" sz="18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violation report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World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SafeStreets calculates the statistics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NO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Machine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31" name="Connettore 2 30"/>
          <p:cNvCxnSpPr/>
          <p:nvPr/>
        </p:nvCxnSpPr>
        <p:spPr>
          <a:xfrm>
            <a:off x="4161114" y="4897364"/>
            <a:ext cx="11615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asellaDiTesto 31"/>
          <p:cNvSpPr txBox="1"/>
          <p:nvPr/>
        </p:nvSpPr>
        <p:spPr>
          <a:xfrm>
            <a:off x="4310324" y="4497253"/>
            <a:ext cx="116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SENDS</a:t>
            </a:r>
          </a:p>
        </p:txBody>
      </p:sp>
      <p:graphicFrame>
        <p:nvGraphicFramePr>
          <p:cNvPr id="33" name="Tabella 32"/>
          <p:cNvGraphicFramePr>
            <a:graphicFrameLocks noGrp="1"/>
          </p:cNvGraphicFramePr>
          <p:nvPr/>
        </p:nvGraphicFramePr>
        <p:xfrm>
          <a:off x="191070" y="1380238"/>
          <a:ext cx="8795179" cy="11125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64144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3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76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Phenomena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Shared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Who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controls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SafeStreets asks to the user to insert again some wrong data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Machine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inserts the license plate manually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World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4" name="Immagin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7992" y="2707501"/>
            <a:ext cx="1258802" cy="1531905"/>
          </a:xfrm>
          <a:prstGeom prst="rect">
            <a:avLst/>
          </a:prstGeom>
        </p:spPr>
      </p:pic>
      <p:sp>
        <p:nvSpPr>
          <p:cNvPr id="35" name="CasellaDiTesto 34"/>
          <p:cNvSpPr txBox="1"/>
          <p:nvPr/>
        </p:nvSpPr>
        <p:spPr>
          <a:xfrm>
            <a:off x="7547212" y="4229174"/>
            <a:ext cx="1322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Authority</a:t>
            </a:r>
          </a:p>
        </p:txBody>
      </p:sp>
      <p:pic>
        <p:nvPicPr>
          <p:cNvPr id="36" name="Immagin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8166" y="5420517"/>
            <a:ext cx="452173" cy="550274"/>
          </a:xfrm>
          <a:prstGeom prst="rect">
            <a:avLst/>
          </a:prstGeom>
        </p:spPr>
      </p:pic>
      <p:pic>
        <p:nvPicPr>
          <p:cNvPr id="37" name="Immagin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1591" y="5422241"/>
            <a:ext cx="452173" cy="550274"/>
          </a:xfrm>
          <a:prstGeom prst="rect">
            <a:avLst/>
          </a:prstGeom>
        </p:spPr>
      </p:pic>
      <p:pic>
        <p:nvPicPr>
          <p:cNvPr id="38" name="Immagin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5016" y="5422241"/>
            <a:ext cx="452173" cy="550274"/>
          </a:xfrm>
          <a:prstGeom prst="rect">
            <a:avLst/>
          </a:prstGeom>
        </p:spPr>
      </p:pic>
      <p:sp>
        <p:nvSpPr>
          <p:cNvPr id="39" name="CasellaDiTesto 38"/>
          <p:cNvSpPr txBox="1"/>
          <p:nvPr/>
        </p:nvSpPr>
        <p:spPr>
          <a:xfrm>
            <a:off x="5322627" y="5492465"/>
            <a:ext cx="1370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SafeStreets</a:t>
            </a:r>
          </a:p>
        </p:txBody>
      </p:sp>
      <p:graphicFrame>
        <p:nvGraphicFramePr>
          <p:cNvPr id="40" name="Tabella 39"/>
          <p:cNvGraphicFramePr>
            <a:graphicFrameLocks noGrp="1"/>
          </p:cNvGraphicFramePr>
          <p:nvPr/>
        </p:nvGraphicFramePr>
        <p:xfrm>
          <a:off x="181452" y="1381486"/>
          <a:ext cx="8795179" cy="11125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64144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3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76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Phenomena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Shared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Who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controls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Safestreets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notifies authorities near violation which has occurred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Machine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 authority goes in the place of the violation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NO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World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42" name="Connettore 2 41"/>
          <p:cNvCxnSpPr/>
          <p:nvPr/>
        </p:nvCxnSpPr>
        <p:spPr>
          <a:xfrm flipV="1">
            <a:off x="6828397" y="4691225"/>
            <a:ext cx="1248996" cy="4330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asellaDiTesto 43"/>
          <p:cNvSpPr txBox="1"/>
          <p:nvPr/>
        </p:nvSpPr>
        <p:spPr>
          <a:xfrm rot="20441066">
            <a:off x="6849819" y="4565733"/>
            <a:ext cx="1409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NOTIFIES</a:t>
            </a:r>
          </a:p>
        </p:txBody>
      </p:sp>
      <p:cxnSp>
        <p:nvCxnSpPr>
          <p:cNvPr id="46" name="Connettore 2 45"/>
          <p:cNvCxnSpPr/>
          <p:nvPr/>
        </p:nvCxnSpPr>
        <p:spPr>
          <a:xfrm flipH="1" flipV="1">
            <a:off x="5322627" y="3387559"/>
            <a:ext cx="1935539" cy="1261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asellaDiTesto 46"/>
          <p:cNvSpPr txBox="1"/>
          <p:nvPr/>
        </p:nvSpPr>
        <p:spPr>
          <a:xfrm rot="216123">
            <a:off x="5756151" y="3098719"/>
            <a:ext cx="1586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CHECKS</a:t>
            </a:r>
          </a:p>
        </p:txBody>
      </p:sp>
      <p:graphicFrame>
        <p:nvGraphicFramePr>
          <p:cNvPr id="48" name="Tabella 47"/>
          <p:cNvGraphicFramePr>
            <a:graphicFrameLocks noGrp="1"/>
          </p:cNvGraphicFramePr>
          <p:nvPr/>
        </p:nvGraphicFramePr>
        <p:xfrm>
          <a:off x="200688" y="1366820"/>
          <a:ext cx="8795179" cy="10109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64144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3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76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Phenomena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Shared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Who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controls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 authority notifies other authorities that he is going to check the violation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World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50" name="Connettore 2 49"/>
          <p:cNvCxnSpPr/>
          <p:nvPr/>
        </p:nvCxnSpPr>
        <p:spPr>
          <a:xfrm>
            <a:off x="8208388" y="4636863"/>
            <a:ext cx="0" cy="6560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CasellaDiTesto 50"/>
          <p:cNvSpPr txBox="1"/>
          <p:nvPr/>
        </p:nvSpPr>
        <p:spPr>
          <a:xfrm>
            <a:off x="8171865" y="4919792"/>
            <a:ext cx="91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WARNS</a:t>
            </a:r>
          </a:p>
        </p:txBody>
      </p:sp>
    </p:spTree>
    <p:extLst>
      <p:ext uri="{BB962C8B-B14F-4D97-AF65-F5344CB8AC3E}">
        <p14:creationId xmlns:p14="http://schemas.microsoft.com/office/powerpoint/2010/main" val="38261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20" grpId="0"/>
      <p:bldP spid="20" grpId="1"/>
      <p:bldP spid="24" grpId="0"/>
      <p:bldP spid="24" grpId="1"/>
      <p:bldP spid="32" grpId="0"/>
      <p:bldP spid="32" grpId="1"/>
      <p:bldP spid="44" grpId="0"/>
      <p:bldP spid="44" grpId="1"/>
      <p:bldP spid="47" grpId="0"/>
      <p:bldP spid="47" grpId="1"/>
      <p:bldP spid="5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2B5D8B-B498-6549-B6B2-60B05D79A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World and Machine </a:t>
            </a:r>
            <a:r>
              <a:rPr lang="it-IT" dirty="0" err="1"/>
              <a:t>Phenomena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384" y="3501935"/>
            <a:ext cx="1432827" cy="1354207"/>
          </a:xfrm>
          <a:prstGeom prst="rect">
            <a:avLst/>
          </a:prstGeom>
        </p:spPr>
      </p:pic>
      <p:grpSp>
        <p:nvGrpSpPr>
          <p:cNvPr id="5" name="Gruppo 4"/>
          <p:cNvGrpSpPr/>
          <p:nvPr/>
        </p:nvGrpSpPr>
        <p:grpSpPr>
          <a:xfrm>
            <a:off x="6483886" y="3614279"/>
            <a:ext cx="1210908" cy="1221818"/>
            <a:chOff x="5810368" y="3702188"/>
            <a:chExt cx="2006056" cy="1812172"/>
          </a:xfrm>
        </p:grpSpPr>
        <p:pic>
          <p:nvPicPr>
            <p:cNvPr id="6" name="Immagine 5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 r="4662" b="5536"/>
            <a:stretch/>
          </p:blipFill>
          <p:spPr>
            <a:xfrm>
              <a:off x="5810368" y="3702188"/>
              <a:ext cx="1313764" cy="1675030"/>
            </a:xfrm>
            <a:prstGeom prst="rect">
              <a:avLst/>
            </a:prstGeom>
          </p:spPr>
        </p:pic>
        <p:pic>
          <p:nvPicPr>
            <p:cNvPr id="7" name="Immagine 6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 r="4662" b="5536"/>
            <a:stretch/>
          </p:blipFill>
          <p:spPr>
            <a:xfrm>
              <a:off x="6502660" y="3839330"/>
              <a:ext cx="1313764" cy="1675030"/>
            </a:xfrm>
            <a:prstGeom prst="rect">
              <a:avLst/>
            </a:prstGeom>
          </p:spPr>
        </p:pic>
      </p:grpSp>
      <p:sp>
        <p:nvSpPr>
          <p:cNvPr id="8" name="CasellaDiTesto 7"/>
          <p:cNvSpPr txBox="1"/>
          <p:nvPr/>
        </p:nvSpPr>
        <p:spPr>
          <a:xfrm>
            <a:off x="6323866" y="4856142"/>
            <a:ext cx="1370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SafeStreets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1542384" y="4856142"/>
            <a:ext cx="1555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Municipality</a:t>
            </a:r>
            <a:endParaRPr lang="it-IT" dirty="0"/>
          </a:p>
        </p:txBody>
      </p:sp>
      <p:graphicFrame>
        <p:nvGraphicFramePr>
          <p:cNvPr id="11" name="Tabella 10"/>
          <p:cNvGraphicFramePr>
            <a:graphicFrameLocks noGrp="1"/>
          </p:cNvGraphicFramePr>
          <p:nvPr/>
        </p:nvGraphicFramePr>
        <p:xfrm>
          <a:off x="181452" y="1452994"/>
          <a:ext cx="8795179" cy="14833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64144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3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76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Phenomena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Shared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Who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controls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SafeStreets receives data about accidents from municipality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YES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World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SafeStreets identifies unsafe areas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NO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Machine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SafeStreets suggests interventions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Machine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3" name="Connettore 2 12"/>
          <p:cNvCxnSpPr/>
          <p:nvPr/>
        </p:nvCxnSpPr>
        <p:spPr>
          <a:xfrm>
            <a:off x="3098229" y="3889612"/>
            <a:ext cx="305691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/>
          <p:cNvSpPr txBox="1"/>
          <p:nvPr/>
        </p:nvSpPr>
        <p:spPr>
          <a:xfrm>
            <a:off x="3576313" y="3540501"/>
            <a:ext cx="2306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SENDS ACCIDENTS</a:t>
            </a:r>
          </a:p>
        </p:txBody>
      </p:sp>
      <p:cxnSp>
        <p:nvCxnSpPr>
          <p:cNvPr id="16" name="Connettore 2 15"/>
          <p:cNvCxnSpPr/>
          <p:nvPr/>
        </p:nvCxnSpPr>
        <p:spPr>
          <a:xfrm flipH="1">
            <a:off x="3098229" y="4640239"/>
            <a:ext cx="305691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/>
          <p:cNvSpPr txBox="1"/>
          <p:nvPr/>
        </p:nvSpPr>
        <p:spPr>
          <a:xfrm>
            <a:off x="4026690" y="4271420"/>
            <a:ext cx="2457196" cy="368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SUGGESTS</a:t>
            </a:r>
          </a:p>
        </p:txBody>
      </p:sp>
    </p:spTree>
    <p:extLst>
      <p:ext uri="{BB962C8B-B14F-4D97-AF65-F5344CB8AC3E}">
        <p14:creationId xmlns:p14="http://schemas.microsoft.com/office/powerpoint/2010/main" val="2792782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BC53F4-FE40-F34F-9969-AFAD7227B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Use </a:t>
            </a:r>
            <a:r>
              <a:rPr lang="it-IT" dirty="0" err="1"/>
              <a:t>cases</a:t>
            </a:r>
            <a:r>
              <a:rPr lang="it-IT" dirty="0"/>
              <a:t> - </a:t>
            </a:r>
            <a:r>
              <a:rPr lang="it-IT" dirty="0" err="1"/>
              <a:t>EndUser</a:t>
            </a:r>
            <a:endParaRPr lang="it-IT" dirty="0"/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EC9E8707-33B3-4544-816F-416E3E033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331" y="1306669"/>
            <a:ext cx="4258469" cy="4771537"/>
          </a:xfrm>
          <a:prstGeom prst="rect">
            <a:avLst/>
          </a:prstGeom>
        </p:spPr>
      </p:pic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3E397290-2289-E74B-96EE-88855B0EC5C2}"/>
              </a:ext>
            </a:extLst>
          </p:cNvPr>
          <p:cNvSpPr/>
          <p:nvPr/>
        </p:nvSpPr>
        <p:spPr>
          <a:xfrm>
            <a:off x="3112034" y="1728908"/>
            <a:ext cx="1167973" cy="44567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4FCFAD70-3472-9948-99AE-E8B9BC56A5BC}"/>
              </a:ext>
            </a:extLst>
          </p:cNvPr>
          <p:cNvSpPr/>
          <p:nvPr/>
        </p:nvSpPr>
        <p:spPr>
          <a:xfrm>
            <a:off x="3775420" y="3096666"/>
            <a:ext cx="1607244" cy="52123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157708AF-3895-E942-AF5A-C97928377871}"/>
              </a:ext>
            </a:extLst>
          </p:cNvPr>
          <p:cNvSpPr/>
          <p:nvPr/>
        </p:nvSpPr>
        <p:spPr>
          <a:xfrm>
            <a:off x="2949389" y="4725533"/>
            <a:ext cx="1230725" cy="44567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75208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4F3F83-A26F-FD47-9756-2C7A67B41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Use </a:t>
            </a:r>
            <a:r>
              <a:rPr lang="it-IT" dirty="0" err="1"/>
              <a:t>cases</a:t>
            </a:r>
            <a:r>
              <a:rPr lang="it-IT" dirty="0"/>
              <a:t> - Authority</a:t>
            </a:r>
          </a:p>
        </p:txBody>
      </p:sp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A1E670A8-E37B-7E48-AC75-B52817A57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899" y="1315611"/>
            <a:ext cx="6396202" cy="4775445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C73FE17B-1513-EA4E-A7E2-6BBFFA30CCEB}"/>
              </a:ext>
            </a:extLst>
          </p:cNvPr>
          <p:cNvSpPr/>
          <p:nvPr/>
        </p:nvSpPr>
        <p:spPr>
          <a:xfrm>
            <a:off x="2820041" y="1467650"/>
            <a:ext cx="1644383" cy="46872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E7D0A86D-2AC4-7444-9025-711B5BD38B91}"/>
              </a:ext>
            </a:extLst>
          </p:cNvPr>
          <p:cNvSpPr/>
          <p:nvPr/>
        </p:nvSpPr>
        <p:spPr>
          <a:xfrm>
            <a:off x="3188874" y="2074835"/>
            <a:ext cx="1644383" cy="46872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05EB7824-4D41-E24B-9DF4-212D6A317930}"/>
              </a:ext>
            </a:extLst>
          </p:cNvPr>
          <p:cNvSpPr/>
          <p:nvPr/>
        </p:nvSpPr>
        <p:spPr>
          <a:xfrm>
            <a:off x="3427078" y="2879606"/>
            <a:ext cx="1513756" cy="44567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6840F770-6BC3-D64D-BE12-98BD431E71BD}"/>
              </a:ext>
            </a:extLst>
          </p:cNvPr>
          <p:cNvSpPr/>
          <p:nvPr/>
        </p:nvSpPr>
        <p:spPr>
          <a:xfrm>
            <a:off x="2474259" y="4921625"/>
            <a:ext cx="1751959" cy="68772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655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0F7403-47F8-2B42-BACF-A76C8064F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Use </a:t>
            </a:r>
            <a:r>
              <a:rPr lang="it-IT" dirty="0" err="1"/>
              <a:t>cases</a:t>
            </a:r>
            <a:r>
              <a:rPr lang="it-IT" dirty="0"/>
              <a:t> - </a:t>
            </a:r>
            <a:r>
              <a:rPr lang="it-IT" dirty="0" err="1"/>
              <a:t>Municipality</a:t>
            </a:r>
            <a:endParaRPr lang="it-IT" dirty="0"/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2E7CBBFA-9651-DD48-BA8F-830430FAF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215" y="1269086"/>
            <a:ext cx="7469570" cy="4796477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C00FEB8D-00CE-BD4C-AB30-B7C47ED59380}"/>
              </a:ext>
            </a:extLst>
          </p:cNvPr>
          <p:cNvSpPr/>
          <p:nvPr/>
        </p:nvSpPr>
        <p:spPr>
          <a:xfrm>
            <a:off x="3012141" y="1582911"/>
            <a:ext cx="1682804" cy="56093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F62512B-17B2-3B49-ADD4-53D20D942DD5}"/>
              </a:ext>
            </a:extLst>
          </p:cNvPr>
          <p:cNvSpPr/>
          <p:nvPr/>
        </p:nvSpPr>
        <p:spPr>
          <a:xfrm>
            <a:off x="2685570" y="2602328"/>
            <a:ext cx="2063163" cy="70180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F6025AD2-8C4E-4F4C-965F-A4C61C284C9C}"/>
              </a:ext>
            </a:extLst>
          </p:cNvPr>
          <p:cNvSpPr/>
          <p:nvPr/>
        </p:nvSpPr>
        <p:spPr>
          <a:xfrm>
            <a:off x="2312895" y="4149377"/>
            <a:ext cx="2063163" cy="553251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28029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D939EE-CE18-DC4B-9276-AAE6B38A9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Alloy</a:t>
            </a:r>
            <a:r>
              <a:rPr lang="it-IT" dirty="0"/>
              <a:t> model – </a:t>
            </a:r>
            <a:r>
              <a:rPr lang="it-IT" dirty="0" err="1"/>
              <a:t>Assertion</a:t>
            </a:r>
            <a:r>
              <a:rPr lang="it-IT" dirty="0"/>
              <a:t> 1</a:t>
            </a:r>
          </a:p>
        </p:txBody>
      </p:sp>
      <p:pic>
        <p:nvPicPr>
          <p:cNvPr id="5" name="Immagine 4" descr="Immagine che contiene screenshot, uccello&#10;&#10;Descrizione generata automaticamente">
            <a:extLst>
              <a:ext uri="{FF2B5EF4-FFF2-40B4-BE49-F238E27FC236}">
                <a16:creationId xmlns:a16="http://schemas.microsoft.com/office/drawing/2014/main" id="{A7C8E858-B29B-8C44-8402-596DE046C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50" y="2194064"/>
            <a:ext cx="6083300" cy="1536700"/>
          </a:xfrm>
          <a:prstGeom prst="rect">
            <a:avLst/>
          </a:prstGeom>
        </p:spPr>
      </p:pic>
      <p:pic>
        <p:nvPicPr>
          <p:cNvPr id="9" name="Immagine 8" descr="Immagine che contiene screenshot, tavolo, fotografia, portatile&#10;&#10;Descrizione generata automaticamente">
            <a:extLst>
              <a:ext uri="{FF2B5EF4-FFF2-40B4-BE49-F238E27FC236}">
                <a16:creationId xmlns:a16="http://schemas.microsoft.com/office/drawing/2014/main" id="{6BE8BD65-5D2F-FB42-B79C-2E74ECD86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350" y="3895586"/>
            <a:ext cx="57150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85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BE3846-93B9-D84F-A87C-93CEA378B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Alloy</a:t>
            </a:r>
            <a:r>
              <a:rPr lang="it-IT" dirty="0"/>
              <a:t> model – </a:t>
            </a:r>
            <a:r>
              <a:rPr lang="it-IT" dirty="0" err="1"/>
              <a:t>Assertion</a:t>
            </a:r>
            <a:r>
              <a:rPr lang="it-IT" dirty="0"/>
              <a:t> 3</a:t>
            </a:r>
          </a:p>
        </p:txBody>
      </p:sp>
      <p:pic>
        <p:nvPicPr>
          <p:cNvPr id="5" name="Immagine 4" descr="Immagine che contiene screenshot, uccello&#10;&#10;Descrizione generata automaticamente">
            <a:extLst>
              <a:ext uri="{FF2B5EF4-FFF2-40B4-BE49-F238E27FC236}">
                <a16:creationId xmlns:a16="http://schemas.microsoft.com/office/drawing/2014/main" id="{E7DE0F3F-51E8-424C-AD4D-360EA03DF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002356"/>
            <a:ext cx="6096000" cy="1638300"/>
          </a:xfrm>
          <a:prstGeom prst="rect">
            <a:avLst/>
          </a:prstGeom>
        </p:spPr>
      </p:pic>
      <p:pic>
        <p:nvPicPr>
          <p:cNvPr id="7" name="Immagine 6" descr="Immagine che contiene screenshot, fotografia, tavolo, portatile&#10;&#10;Descrizione generata automaticamente">
            <a:extLst>
              <a:ext uri="{FF2B5EF4-FFF2-40B4-BE49-F238E27FC236}">
                <a16:creationId xmlns:a16="http://schemas.microsoft.com/office/drawing/2014/main" id="{7028D8DB-3CE0-BB45-8DAE-C21E6CB56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883469"/>
            <a:ext cx="60071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040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112C56-EF3B-354A-A0C0-057FA9D36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Alloy</a:t>
            </a:r>
            <a:r>
              <a:rPr lang="it-IT" dirty="0"/>
              <a:t> model – Predicate 1</a:t>
            </a:r>
          </a:p>
        </p:txBody>
      </p:sp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23E8B0D4-591D-BC47-8AB0-6441E99BA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9363"/>
            <a:ext cx="9144000" cy="387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80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5FD362-2B36-7945-AC52-AF670C027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311637"/>
            <a:ext cx="8581043" cy="840400"/>
          </a:xfrm>
        </p:spPr>
        <p:txBody>
          <a:bodyPr/>
          <a:lstStyle/>
          <a:p>
            <a:r>
              <a:rPr lang="it-IT" dirty="0" err="1"/>
              <a:t>Alloy</a:t>
            </a:r>
            <a:r>
              <a:rPr lang="it-IT" dirty="0"/>
              <a:t> model – Predicate 4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23C6B05-5211-7247-B2CC-E61D2CF7B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8B29F60B-6789-2C4A-95A5-B69348CC3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17517"/>
            <a:ext cx="9144000" cy="480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26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Firma convenzione </a:t>
            </a:r>
            <a:br>
              <a:rPr lang="it-IT" sz="2800" dirty="0"/>
            </a:br>
            <a:r>
              <a:rPr lang="it-IT" sz="2800" dirty="0"/>
              <a:t>Politecnico di Milano e Veneranda Fabbrica del Duomo di Milano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743574"/>
            <a:ext cx="7772400" cy="708025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Aula Magna – Rettorato</a:t>
            </a:r>
          </a:p>
          <a:p>
            <a:pPr algn="ctr"/>
            <a:r>
              <a:rPr lang="it-IT" b="1" dirty="0">
                <a:solidFill>
                  <a:schemeClr val="bg1"/>
                </a:solidFill>
              </a:rPr>
              <a:t>Mercoledì 27 maggio 2015</a:t>
            </a:r>
          </a:p>
          <a:p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36" y="1663827"/>
            <a:ext cx="3084576" cy="1301496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9" name="Connettore 1 8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itolo 1"/>
          <p:cNvSpPr txBox="1">
            <a:spLocks/>
          </p:cNvSpPr>
          <p:nvPr/>
        </p:nvSpPr>
        <p:spPr>
          <a:xfrm>
            <a:off x="655514" y="4946108"/>
            <a:ext cx="7772400" cy="96837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dirty="0" err="1"/>
              <a:t>Requirement</a:t>
            </a:r>
            <a:r>
              <a:rPr lang="it-IT" dirty="0"/>
              <a:t> Analysis and </a:t>
            </a:r>
            <a:r>
              <a:rPr lang="it-IT" dirty="0" err="1"/>
              <a:t>Specification</a:t>
            </a:r>
            <a:r>
              <a:rPr lang="it-IT" dirty="0"/>
              <a:t> </a:t>
            </a:r>
            <a:r>
              <a:rPr lang="it-IT" dirty="0" err="1"/>
              <a:t>Document</a:t>
            </a:r>
            <a:r>
              <a:rPr lang="it-IT" dirty="0"/>
              <a:t> </a:t>
            </a:r>
          </a:p>
        </p:txBody>
      </p:sp>
      <p:pic>
        <p:nvPicPr>
          <p:cNvPr id="6" name="Immagine 5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AC20B576-CEE1-CA49-9170-5C0B85F40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936" y="1251655"/>
            <a:ext cx="34417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95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Firma convenzione </a:t>
            </a:r>
            <a:br>
              <a:rPr lang="it-IT" sz="2800" dirty="0"/>
            </a:br>
            <a:r>
              <a:rPr lang="it-IT" sz="2800" dirty="0"/>
              <a:t>Politecnico di Milano e Veneranda Fabbrica del Duomo di Milano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743574"/>
            <a:ext cx="7772400" cy="708025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Aula Magna – Rettorato</a:t>
            </a:r>
          </a:p>
          <a:p>
            <a:pPr algn="ctr"/>
            <a:r>
              <a:rPr lang="it-IT" b="1" dirty="0">
                <a:solidFill>
                  <a:schemeClr val="bg1"/>
                </a:solidFill>
              </a:rPr>
              <a:t>Mercoledì 27 maggio 2015</a:t>
            </a:r>
          </a:p>
          <a:p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36" y="1663827"/>
            <a:ext cx="3084576" cy="1301496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9" name="Connettore 1 8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itolo 1"/>
          <p:cNvSpPr txBox="1">
            <a:spLocks/>
          </p:cNvSpPr>
          <p:nvPr/>
        </p:nvSpPr>
        <p:spPr>
          <a:xfrm>
            <a:off x="579576" y="4847379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dirty="0"/>
              <a:t>Design </a:t>
            </a:r>
            <a:r>
              <a:rPr lang="it-IT" dirty="0" err="1"/>
              <a:t>Document</a:t>
            </a:r>
            <a:endParaRPr lang="it-IT" dirty="0"/>
          </a:p>
        </p:txBody>
      </p:sp>
      <p:pic>
        <p:nvPicPr>
          <p:cNvPr id="132" name="Immagine 131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5932B3D1-C50E-FD46-A8BB-7BD6C95DE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936" y="1251655"/>
            <a:ext cx="34417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127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2B5D8B-B498-6549-B6B2-60B05D79A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Components of the System – Client</a:t>
            </a:r>
          </a:p>
        </p:txBody>
      </p:sp>
      <p:pic>
        <p:nvPicPr>
          <p:cNvPr id="9" name="Segnaposto contenuto 8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74DC2FB7-A881-7740-B65F-B5BD78488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5772" y="1432035"/>
            <a:ext cx="4626539" cy="4525963"/>
          </a:xfrm>
        </p:spPr>
      </p:pic>
    </p:spTree>
    <p:extLst>
      <p:ext uri="{BB962C8B-B14F-4D97-AF65-F5344CB8AC3E}">
        <p14:creationId xmlns:p14="http://schemas.microsoft.com/office/powerpoint/2010/main" val="66816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B8538E-1F83-9F4A-9142-DF85F5DAB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Components of the System - Server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4E5650B1-8CD7-6E4D-B939-8F9E639E8D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368" y="1445739"/>
            <a:ext cx="8323263" cy="4414472"/>
          </a:xfrm>
        </p:spPr>
      </p:pic>
    </p:spTree>
    <p:extLst>
      <p:ext uri="{BB962C8B-B14F-4D97-AF65-F5344CB8AC3E}">
        <p14:creationId xmlns:p14="http://schemas.microsoft.com/office/powerpoint/2010/main" val="1963626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2B5D8B-B498-6549-B6B2-60B05D79A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architectural styles and patterns</a:t>
            </a:r>
            <a:endParaRPr lang="it-IT" dirty="0"/>
          </a:p>
        </p:txBody>
      </p:sp>
      <p:pic>
        <p:nvPicPr>
          <p:cNvPr id="11" name="Segnaposto contenuto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1181" y="1327245"/>
            <a:ext cx="7055722" cy="475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54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B7ADE8-CEBF-B94B-B5CE-3A6115694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 end </a:t>
            </a:r>
            <a:r>
              <a:rPr lang="it-IT" dirty="0" err="1"/>
              <a:t>user</a:t>
            </a:r>
            <a:r>
              <a:rPr lang="it-IT" dirty="0"/>
              <a:t> create a new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</a:t>
            </a:r>
            <a:r>
              <a:rPr lang="it-IT" dirty="0"/>
              <a:t> </a:t>
            </a:r>
            <a:br>
              <a:rPr lang="it-IT" dirty="0"/>
            </a:b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B6E2904-CC4C-E840-86BA-734F6F5388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2235" y="1368973"/>
            <a:ext cx="5513613" cy="4525963"/>
          </a:xfrm>
        </p:spPr>
      </p:pic>
    </p:spTree>
    <p:extLst>
      <p:ext uri="{BB962C8B-B14F-4D97-AF65-F5344CB8AC3E}">
        <p14:creationId xmlns:p14="http://schemas.microsoft.com/office/powerpoint/2010/main" val="345643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7E11F6-FB32-454B-A616-6B93974BF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 authority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notified</a:t>
            </a:r>
            <a:r>
              <a:rPr lang="it-IT" dirty="0"/>
              <a:t> for a </a:t>
            </a:r>
            <a:r>
              <a:rPr lang="it-IT" dirty="0" err="1"/>
              <a:t>violation</a:t>
            </a:r>
            <a:endParaRPr lang="it-IT" dirty="0"/>
          </a:p>
        </p:txBody>
      </p:sp>
      <p:pic>
        <p:nvPicPr>
          <p:cNvPr id="5" name="Segnaposto contenuto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5455FAAC-26DF-8541-BFF6-A3138516C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0358" y="1771757"/>
            <a:ext cx="6063284" cy="3888558"/>
          </a:xfrm>
        </p:spPr>
      </p:pic>
    </p:spTree>
    <p:extLst>
      <p:ext uri="{BB962C8B-B14F-4D97-AF65-F5344CB8AC3E}">
        <p14:creationId xmlns:p14="http://schemas.microsoft.com/office/powerpoint/2010/main" val="66285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C566C0-B724-FF41-873C-7CEA658D0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 authority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notifies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authorities</a:t>
            </a:r>
            <a:endParaRPr lang="it-IT" dirty="0"/>
          </a:p>
        </p:txBody>
      </p:sp>
      <p:pic>
        <p:nvPicPr>
          <p:cNvPr id="5" name="Segnaposto contenuto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E41F2B0B-EE41-B740-B3F8-04F12E0D3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5072" y="1474077"/>
            <a:ext cx="6107940" cy="4525963"/>
          </a:xfrm>
        </p:spPr>
      </p:pic>
    </p:spTree>
    <p:extLst>
      <p:ext uri="{BB962C8B-B14F-4D97-AF65-F5344CB8AC3E}">
        <p14:creationId xmlns:p14="http://schemas.microsoft.com/office/powerpoint/2010/main" val="87986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E40B25-C436-154F-BA84-63D660DD2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Municipality</a:t>
            </a:r>
            <a:r>
              <a:rPr lang="it-IT" dirty="0"/>
              <a:t>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requests</a:t>
            </a:r>
            <a:r>
              <a:rPr lang="it-IT" dirty="0"/>
              <a:t> the </a:t>
            </a:r>
            <a:r>
              <a:rPr lang="it-IT" dirty="0" err="1"/>
              <a:t>unsafe</a:t>
            </a:r>
            <a:r>
              <a:rPr lang="it-IT" dirty="0"/>
              <a:t> </a:t>
            </a:r>
            <a:r>
              <a:rPr lang="it-IT" dirty="0" err="1"/>
              <a:t>areas</a:t>
            </a:r>
            <a:r>
              <a:rPr lang="it-IT" dirty="0"/>
              <a:t> and </a:t>
            </a:r>
            <a:r>
              <a:rPr lang="it-IT" dirty="0" err="1"/>
              <a:t>interventions</a:t>
            </a:r>
            <a:endParaRPr lang="it-IT" dirty="0"/>
          </a:p>
        </p:txBody>
      </p:sp>
      <p:pic>
        <p:nvPicPr>
          <p:cNvPr id="5" name="Segnaposto contenuto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0178D1FD-C448-6F41-8D30-750277CEE4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4040" y="1474076"/>
            <a:ext cx="6010003" cy="4525963"/>
          </a:xfrm>
        </p:spPr>
      </p:pic>
    </p:spTree>
    <p:extLst>
      <p:ext uri="{BB962C8B-B14F-4D97-AF65-F5344CB8AC3E}">
        <p14:creationId xmlns:p14="http://schemas.microsoft.com/office/powerpoint/2010/main" val="394143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5B1C58-4983-8E42-8C8B-1CE1B1FCA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Gantt</a:t>
            </a:r>
            <a:r>
              <a:rPr lang="it-IT" dirty="0"/>
              <a:t> – First </a:t>
            </a:r>
            <a:r>
              <a:rPr lang="it-IT" dirty="0" err="1"/>
              <a:t>phase</a:t>
            </a:r>
            <a:endParaRPr lang="it-IT" dirty="0"/>
          </a:p>
        </p:txBody>
      </p:sp>
      <p:pic>
        <p:nvPicPr>
          <p:cNvPr id="5" name="Segnaposto contenuto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459DFE75-DABE-594C-8808-6E912EFBF2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599086"/>
            <a:ext cx="8323263" cy="2528191"/>
          </a:xfrm>
        </p:spPr>
      </p:pic>
    </p:spTree>
    <p:extLst>
      <p:ext uri="{BB962C8B-B14F-4D97-AF65-F5344CB8AC3E}">
        <p14:creationId xmlns:p14="http://schemas.microsoft.com/office/powerpoint/2010/main" val="621992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DAFEAE-D523-354E-9CAB-688940DA7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Gantt</a:t>
            </a:r>
            <a:r>
              <a:rPr lang="it-IT" dirty="0"/>
              <a:t> - Second </a:t>
            </a:r>
            <a:r>
              <a:rPr lang="it-IT" dirty="0" err="1"/>
              <a:t>phase</a:t>
            </a:r>
            <a:endParaRPr lang="it-IT" dirty="0"/>
          </a:p>
        </p:txBody>
      </p:sp>
      <p:pic>
        <p:nvPicPr>
          <p:cNvPr id="5" name="Segnaposto contenuto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D3CA6C2B-2F91-484D-B131-AA41C49769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427419"/>
            <a:ext cx="8323263" cy="2871525"/>
          </a:xfrm>
        </p:spPr>
      </p:pic>
    </p:spTree>
    <p:extLst>
      <p:ext uri="{BB962C8B-B14F-4D97-AF65-F5344CB8AC3E}">
        <p14:creationId xmlns:p14="http://schemas.microsoft.com/office/powerpoint/2010/main" val="97590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6C0691-011E-134D-92A4-23D0BB1F9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Goals</a:t>
            </a:r>
            <a:r>
              <a:rPr lang="it-IT" dirty="0"/>
              <a:t> of the System – </a:t>
            </a:r>
            <a:r>
              <a:rPr lang="it-IT" dirty="0" err="1"/>
              <a:t>EndUser</a:t>
            </a:r>
            <a:r>
              <a:rPr lang="it-IT" dirty="0"/>
              <a:t> (G1)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12DF33-64D7-964A-9CF4-BFFA7B114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it-IT" sz="2300" b="1" dirty="0"/>
              <a:t>G1 A </a:t>
            </a:r>
            <a:r>
              <a:rPr lang="it-IT" sz="2300" b="1" dirty="0" err="1"/>
              <a:t>person</a:t>
            </a:r>
            <a:r>
              <a:rPr lang="it-IT" sz="2300" b="1" dirty="0"/>
              <a:t> (end </a:t>
            </a:r>
            <a:r>
              <a:rPr lang="it-IT" sz="2300" b="1" dirty="0" err="1"/>
              <a:t>user</a:t>
            </a:r>
            <a:r>
              <a:rPr lang="it-IT" sz="2300" b="1" dirty="0"/>
              <a:t>) </a:t>
            </a:r>
            <a:r>
              <a:rPr lang="it-IT" sz="2300" b="1" dirty="0" err="1"/>
              <a:t>who</a:t>
            </a:r>
            <a:r>
              <a:rPr lang="it-IT" sz="2300" b="1" dirty="0"/>
              <a:t> </a:t>
            </a:r>
            <a:r>
              <a:rPr lang="it-IT" sz="2300" b="1" dirty="0" err="1"/>
              <a:t>sees</a:t>
            </a:r>
            <a:r>
              <a:rPr lang="it-IT" sz="2300" b="1" dirty="0"/>
              <a:t> a </a:t>
            </a:r>
            <a:r>
              <a:rPr lang="it-IT" sz="2300" b="1" dirty="0" err="1"/>
              <a:t>traffic</a:t>
            </a:r>
            <a:r>
              <a:rPr lang="it-IT" sz="2300" b="1" dirty="0"/>
              <a:t> </a:t>
            </a:r>
            <a:r>
              <a:rPr lang="it-IT" sz="2300" b="1" dirty="0" err="1"/>
              <a:t>violation</a:t>
            </a:r>
            <a:r>
              <a:rPr lang="it-IT" sz="2300" b="1" dirty="0"/>
              <a:t> </a:t>
            </a:r>
            <a:r>
              <a:rPr lang="it-IT" sz="2300" b="1" dirty="0" err="1"/>
              <a:t>should</a:t>
            </a:r>
            <a:r>
              <a:rPr lang="it-IT" sz="2300" b="1" dirty="0"/>
              <a:t> be </a:t>
            </a:r>
            <a:r>
              <a:rPr lang="it-IT" sz="2300" b="1" dirty="0" err="1"/>
              <a:t>able</a:t>
            </a:r>
            <a:r>
              <a:rPr lang="it-IT" sz="2300" b="1" dirty="0"/>
              <a:t> to </a:t>
            </a:r>
            <a:r>
              <a:rPr lang="it-IT" sz="2300" b="1" dirty="0" err="1"/>
              <a:t>notify</a:t>
            </a:r>
            <a:r>
              <a:rPr lang="it-IT" sz="2300" b="1" dirty="0"/>
              <a:t> </a:t>
            </a:r>
            <a:r>
              <a:rPr lang="it-IT" sz="2300" b="1" dirty="0" err="1"/>
              <a:t>authorities</a:t>
            </a:r>
            <a:r>
              <a:rPr lang="it-IT" sz="2300" b="1" dirty="0"/>
              <a:t> of the </a:t>
            </a:r>
            <a:r>
              <a:rPr lang="it-IT" sz="2300" b="1" dirty="0" err="1"/>
              <a:t>violation</a:t>
            </a:r>
            <a:r>
              <a:rPr lang="it-IT" sz="2300" b="1" dirty="0"/>
              <a:t> in </a:t>
            </a:r>
            <a:r>
              <a:rPr lang="it-IT" sz="2300" b="1" dirty="0" err="1"/>
              <a:t>every</a:t>
            </a:r>
            <a:r>
              <a:rPr lang="it-IT" sz="2300" b="1" dirty="0"/>
              <a:t> moment and situation (</a:t>
            </a:r>
            <a:r>
              <a:rPr lang="it-IT" sz="2300" b="1" dirty="0" err="1"/>
              <a:t>such</a:t>
            </a:r>
            <a:r>
              <a:rPr lang="it-IT" sz="2300" b="1" dirty="0"/>
              <a:t> </a:t>
            </a:r>
            <a:r>
              <a:rPr lang="it-IT" sz="2300" b="1" dirty="0" err="1"/>
              <a:t>as</a:t>
            </a:r>
            <a:r>
              <a:rPr lang="it-IT" sz="2300" b="1" dirty="0"/>
              <a:t> with </a:t>
            </a:r>
            <a:r>
              <a:rPr lang="it-IT" sz="2300" b="1" dirty="0" err="1"/>
              <a:t>lack</a:t>
            </a:r>
            <a:r>
              <a:rPr lang="it-IT" sz="2300" b="1" dirty="0"/>
              <a:t> of internet connection), </a:t>
            </a:r>
            <a:r>
              <a:rPr lang="it-IT" sz="2300" b="1" dirty="0" err="1"/>
              <a:t>participating</a:t>
            </a:r>
            <a:r>
              <a:rPr lang="it-IT" sz="2300" b="1" dirty="0"/>
              <a:t> to </a:t>
            </a:r>
            <a:r>
              <a:rPr lang="it-IT" sz="2300" b="1" dirty="0" err="1"/>
              <a:t>street</a:t>
            </a:r>
            <a:r>
              <a:rPr lang="it-IT" sz="2300" b="1" dirty="0"/>
              <a:t> </a:t>
            </a:r>
            <a:r>
              <a:rPr lang="it-IT" sz="2300" b="1" dirty="0" err="1"/>
              <a:t>regulation</a:t>
            </a:r>
            <a:r>
              <a:rPr lang="it-IT" sz="2300" b="1" dirty="0"/>
              <a:t>. </a:t>
            </a:r>
            <a:endParaRPr lang="it-IT" sz="2300" dirty="0"/>
          </a:p>
          <a:p>
            <a:r>
              <a:rPr lang="it-IT" dirty="0"/>
              <a:t>R1  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sees</a:t>
            </a:r>
            <a:r>
              <a:rPr lang="it-IT" dirty="0"/>
              <a:t> a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</a:t>
            </a:r>
            <a:r>
              <a:rPr lang="it-IT" dirty="0"/>
              <a:t>, </a:t>
            </a:r>
            <a:r>
              <a:rPr lang="it-IT" dirty="0" err="1"/>
              <a:t>SafeStreets</a:t>
            </a:r>
            <a:r>
              <a:rPr lang="it-IT" dirty="0"/>
              <a:t> </a:t>
            </a:r>
            <a:r>
              <a:rPr lang="it-IT" dirty="0" err="1"/>
              <a:t>application</a:t>
            </a:r>
            <a:r>
              <a:rPr lang="it-IT" dirty="0"/>
              <a:t> must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to take a </a:t>
            </a:r>
            <a:r>
              <a:rPr lang="it-IT" dirty="0" err="1"/>
              <a:t>picture</a:t>
            </a:r>
            <a:r>
              <a:rPr lang="it-IT" dirty="0"/>
              <a:t> of </a:t>
            </a:r>
            <a:r>
              <a:rPr lang="it-IT" dirty="0" err="1"/>
              <a:t>it</a:t>
            </a:r>
            <a:r>
              <a:rPr lang="it-IT" dirty="0"/>
              <a:t>, </a:t>
            </a:r>
            <a:r>
              <a:rPr lang="it-IT" dirty="0" err="1"/>
              <a:t>insert</a:t>
            </a:r>
            <a:r>
              <a:rPr lang="it-IT" dirty="0"/>
              <a:t> a </a:t>
            </a:r>
            <a:r>
              <a:rPr lang="it-IT" dirty="0" err="1"/>
              <a:t>description</a:t>
            </a:r>
            <a:r>
              <a:rPr lang="it-IT" dirty="0"/>
              <a:t> and </a:t>
            </a:r>
            <a:r>
              <a:rPr lang="it-IT" dirty="0" err="1"/>
              <a:t>immediately</a:t>
            </a:r>
            <a:r>
              <a:rPr lang="it-IT" dirty="0"/>
              <a:t> </a:t>
            </a:r>
            <a:r>
              <a:rPr lang="it-IT" dirty="0" err="1"/>
              <a:t>send</a:t>
            </a:r>
            <a:r>
              <a:rPr lang="it-IT" dirty="0"/>
              <a:t> the information to </a:t>
            </a:r>
            <a:r>
              <a:rPr lang="it-IT" dirty="0" err="1"/>
              <a:t>authorities</a:t>
            </a:r>
            <a:r>
              <a:rPr lang="it-IT" dirty="0"/>
              <a:t>. </a:t>
            </a:r>
          </a:p>
          <a:p>
            <a:r>
              <a:rPr lang="it-IT" dirty="0"/>
              <a:t>R2  </a:t>
            </a:r>
            <a:r>
              <a:rPr lang="it-IT" dirty="0" err="1"/>
              <a:t>When</a:t>
            </a:r>
            <a:r>
              <a:rPr lang="it-IT" dirty="0"/>
              <a:t> an end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sends</a:t>
            </a:r>
            <a:r>
              <a:rPr lang="it-IT" dirty="0"/>
              <a:t> a </a:t>
            </a:r>
            <a:r>
              <a:rPr lang="it-IT" dirty="0" err="1"/>
              <a:t>violation</a:t>
            </a:r>
            <a:r>
              <a:rPr lang="it-IT" dirty="0"/>
              <a:t> report, </a:t>
            </a:r>
            <a:r>
              <a:rPr lang="it-IT" dirty="0" err="1"/>
              <a:t>SafeStreets</a:t>
            </a:r>
            <a:r>
              <a:rPr lang="it-IT" dirty="0"/>
              <a:t> </a:t>
            </a:r>
            <a:r>
              <a:rPr lang="it-IT" dirty="0" err="1"/>
              <a:t>application</a:t>
            </a:r>
            <a:r>
              <a:rPr lang="it-IT" dirty="0"/>
              <a:t> must </a:t>
            </a:r>
            <a:r>
              <a:rPr lang="it-IT" dirty="0" err="1"/>
              <a:t>detect</a:t>
            </a:r>
            <a:r>
              <a:rPr lang="it-IT" dirty="0"/>
              <a:t> </a:t>
            </a:r>
            <a:r>
              <a:rPr lang="it-IT" dirty="0" err="1"/>
              <a:t>automatically</a:t>
            </a:r>
            <a:r>
              <a:rPr lang="it-IT" dirty="0"/>
              <a:t> the date, the time and the position from the </a:t>
            </a:r>
            <a:r>
              <a:rPr lang="it-IT" dirty="0" err="1"/>
              <a:t>device</a:t>
            </a:r>
            <a:r>
              <a:rPr lang="it-IT" dirty="0"/>
              <a:t>. The position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taken</a:t>
            </a:r>
            <a:r>
              <a:rPr lang="it-IT" dirty="0"/>
              <a:t> from the GPS of the </a:t>
            </a:r>
            <a:r>
              <a:rPr lang="it-IT" dirty="0" err="1"/>
              <a:t>user’s</a:t>
            </a:r>
            <a:r>
              <a:rPr lang="it-IT" dirty="0"/>
              <a:t> </a:t>
            </a:r>
            <a:r>
              <a:rPr lang="it-IT" dirty="0" err="1"/>
              <a:t>device</a:t>
            </a:r>
            <a:r>
              <a:rPr lang="it-IT" dirty="0"/>
              <a:t>. </a:t>
            </a:r>
          </a:p>
          <a:p>
            <a:r>
              <a:rPr lang="it-IT" dirty="0"/>
              <a:t>R4  </a:t>
            </a:r>
            <a:r>
              <a:rPr lang="it-IT" dirty="0" err="1"/>
              <a:t>When</a:t>
            </a:r>
            <a:r>
              <a:rPr lang="it-IT" dirty="0"/>
              <a:t> the </a:t>
            </a:r>
            <a:r>
              <a:rPr lang="it-IT" dirty="0" err="1"/>
              <a:t>picture</a:t>
            </a:r>
            <a:r>
              <a:rPr lang="it-IT" dirty="0"/>
              <a:t> of the </a:t>
            </a:r>
            <a:r>
              <a:rPr lang="it-IT" dirty="0" err="1"/>
              <a:t>violation</a:t>
            </a:r>
            <a:r>
              <a:rPr lang="it-IT" dirty="0"/>
              <a:t> </a:t>
            </a:r>
            <a:r>
              <a:rPr lang="it-IT" dirty="0" err="1"/>
              <a:t>inserted</a:t>
            </a:r>
            <a:r>
              <a:rPr lang="it-IT" dirty="0"/>
              <a:t> by the end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readable</a:t>
            </a:r>
            <a:r>
              <a:rPr lang="it-IT" dirty="0"/>
              <a:t> by the </a:t>
            </a:r>
            <a:r>
              <a:rPr lang="it-IT" dirty="0" err="1"/>
              <a:t>application</a:t>
            </a:r>
            <a:r>
              <a:rPr lang="it-IT" dirty="0"/>
              <a:t>, the </a:t>
            </a:r>
            <a:r>
              <a:rPr lang="it-IT" dirty="0" err="1"/>
              <a:t>system</a:t>
            </a:r>
            <a:r>
              <a:rPr lang="it-IT" dirty="0"/>
              <a:t> must </a:t>
            </a:r>
            <a:r>
              <a:rPr lang="it-IT" dirty="0" err="1"/>
              <a:t>ask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to </a:t>
            </a:r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again</a:t>
            </a:r>
            <a:r>
              <a:rPr lang="it-IT" dirty="0"/>
              <a:t> or to </a:t>
            </a:r>
            <a:r>
              <a:rPr lang="it-IT" dirty="0" err="1"/>
              <a:t>write</a:t>
            </a:r>
            <a:r>
              <a:rPr lang="it-IT" dirty="0"/>
              <a:t> </a:t>
            </a:r>
            <a:r>
              <a:rPr lang="it-IT" dirty="0" err="1"/>
              <a:t>manually</a:t>
            </a:r>
            <a:r>
              <a:rPr lang="it-IT" dirty="0"/>
              <a:t> the </a:t>
            </a:r>
            <a:r>
              <a:rPr lang="it-IT" dirty="0" err="1"/>
              <a:t>license</a:t>
            </a:r>
            <a:r>
              <a:rPr lang="it-IT" dirty="0"/>
              <a:t> </a:t>
            </a:r>
            <a:r>
              <a:rPr lang="it-IT" dirty="0" err="1"/>
              <a:t>plate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. </a:t>
            </a:r>
          </a:p>
          <a:p>
            <a:r>
              <a:rPr lang="it-IT" dirty="0"/>
              <a:t>R5  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violation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sent</a:t>
            </a:r>
            <a:r>
              <a:rPr lang="it-IT" dirty="0"/>
              <a:t>, </a:t>
            </a:r>
            <a:r>
              <a:rPr lang="it-IT" dirty="0" err="1"/>
              <a:t>SafeStreets</a:t>
            </a:r>
            <a:r>
              <a:rPr lang="it-IT" dirty="0"/>
              <a:t> </a:t>
            </a:r>
            <a:r>
              <a:rPr lang="it-IT" dirty="0" err="1"/>
              <a:t>dispatching</a:t>
            </a:r>
            <a:r>
              <a:rPr lang="it-IT" dirty="0"/>
              <a:t> software must </a:t>
            </a:r>
            <a:r>
              <a:rPr lang="it-IT" dirty="0" err="1"/>
              <a:t>find</a:t>
            </a:r>
            <a:r>
              <a:rPr lang="it-IT" dirty="0"/>
              <a:t> the </a:t>
            </a:r>
            <a:r>
              <a:rPr lang="it-IT" dirty="0" err="1"/>
              <a:t>nearest</a:t>
            </a:r>
            <a:r>
              <a:rPr lang="it-IT" dirty="0"/>
              <a:t> authority </a:t>
            </a:r>
            <a:r>
              <a:rPr lang="it-IT" dirty="0" err="1"/>
              <a:t>users</a:t>
            </a:r>
            <a:r>
              <a:rPr lang="it-IT" dirty="0"/>
              <a:t> and </a:t>
            </a:r>
            <a:r>
              <a:rPr lang="it-IT" dirty="0" err="1"/>
              <a:t>notify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. </a:t>
            </a:r>
          </a:p>
          <a:p>
            <a:r>
              <a:rPr lang="it-IT" dirty="0"/>
              <a:t>D1  A </a:t>
            </a:r>
            <a:r>
              <a:rPr lang="it-IT" dirty="0" err="1"/>
              <a:t>person</a:t>
            </a:r>
            <a:r>
              <a:rPr lang="it-IT" dirty="0"/>
              <a:t> (end </a:t>
            </a:r>
            <a:r>
              <a:rPr lang="it-IT" dirty="0" err="1"/>
              <a:t>user</a:t>
            </a:r>
            <a:r>
              <a:rPr lang="it-IT" dirty="0"/>
              <a:t>) </a:t>
            </a:r>
            <a:r>
              <a:rPr lang="it-IT" dirty="0" err="1"/>
              <a:t>knows</a:t>
            </a:r>
            <a:r>
              <a:rPr lang="it-IT" dirty="0"/>
              <a:t> the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rules</a:t>
            </a:r>
            <a:r>
              <a:rPr lang="it-IT" dirty="0"/>
              <a:t>. </a:t>
            </a:r>
          </a:p>
          <a:p>
            <a:r>
              <a:rPr lang="it-IT" dirty="0"/>
              <a:t>D2  A </a:t>
            </a:r>
            <a:r>
              <a:rPr lang="it-IT" dirty="0" err="1"/>
              <a:t>person</a:t>
            </a:r>
            <a:r>
              <a:rPr lang="it-IT" dirty="0"/>
              <a:t> (end </a:t>
            </a:r>
            <a:r>
              <a:rPr lang="it-IT" dirty="0" err="1"/>
              <a:t>user</a:t>
            </a:r>
            <a:r>
              <a:rPr lang="it-IT" dirty="0"/>
              <a:t>) </a:t>
            </a:r>
            <a:r>
              <a:rPr lang="it-IT" dirty="0" err="1"/>
              <a:t>knows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he can </a:t>
            </a:r>
            <a:r>
              <a:rPr lang="it-IT" dirty="0" err="1"/>
              <a:t>notify</a:t>
            </a:r>
            <a:r>
              <a:rPr lang="it-IT" dirty="0"/>
              <a:t> the authority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</a:p>
          <a:p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</a:t>
            </a:r>
            <a:r>
              <a:rPr lang="it-IT" dirty="0"/>
              <a:t>. </a:t>
            </a:r>
          </a:p>
          <a:p>
            <a:r>
              <a:rPr lang="it-IT" dirty="0"/>
              <a:t>D3  A </a:t>
            </a:r>
            <a:r>
              <a:rPr lang="it-IT" dirty="0" err="1"/>
              <a:t>person</a:t>
            </a:r>
            <a:r>
              <a:rPr lang="it-IT" dirty="0"/>
              <a:t> (end </a:t>
            </a:r>
            <a:r>
              <a:rPr lang="it-IT" dirty="0" err="1"/>
              <a:t>user</a:t>
            </a:r>
            <a:r>
              <a:rPr lang="it-IT" dirty="0"/>
              <a:t>)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device</a:t>
            </a:r>
            <a:r>
              <a:rPr lang="it-IT" dirty="0"/>
              <a:t> with a camera, internet </a:t>
            </a:r>
            <a:r>
              <a:rPr lang="it-IT" dirty="0" err="1"/>
              <a:t>connec</a:t>
            </a:r>
            <a:r>
              <a:rPr lang="it-IT" dirty="0"/>
              <a:t>- </a:t>
            </a:r>
            <a:r>
              <a:rPr lang="it-IT" dirty="0" err="1"/>
              <a:t>tion</a:t>
            </a:r>
            <a:r>
              <a:rPr lang="it-IT" dirty="0"/>
              <a:t> and GPS </a:t>
            </a:r>
            <a:r>
              <a:rPr lang="it-IT" dirty="0" err="1"/>
              <a:t>sensor</a:t>
            </a:r>
            <a:r>
              <a:rPr lang="it-IT" dirty="0"/>
              <a:t>. </a:t>
            </a:r>
          </a:p>
          <a:p>
            <a:r>
              <a:rPr lang="it-IT" dirty="0"/>
              <a:t>D4  A </a:t>
            </a:r>
            <a:r>
              <a:rPr lang="it-IT" dirty="0" err="1"/>
              <a:t>user</a:t>
            </a:r>
            <a:r>
              <a:rPr lang="it-IT" dirty="0"/>
              <a:t> (End </a:t>
            </a:r>
            <a:r>
              <a:rPr lang="it-IT" dirty="0" err="1"/>
              <a:t>user</a:t>
            </a:r>
            <a:r>
              <a:rPr lang="it-IT" dirty="0"/>
              <a:t>, Authority or </a:t>
            </a:r>
            <a:r>
              <a:rPr lang="it-IT" dirty="0" err="1"/>
              <a:t>municipality</a:t>
            </a:r>
            <a:r>
              <a:rPr lang="it-IT" dirty="0"/>
              <a:t>) </a:t>
            </a:r>
            <a:r>
              <a:rPr lang="it-IT" dirty="0" err="1"/>
              <a:t>knows</a:t>
            </a:r>
            <a:r>
              <a:rPr lang="it-IT" dirty="0"/>
              <a:t> </a:t>
            </a:r>
            <a:r>
              <a:rPr lang="it-IT" dirty="0" err="1"/>
              <a:t>SafeStreets</a:t>
            </a:r>
            <a:r>
              <a:rPr lang="it-IT" dirty="0"/>
              <a:t> and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device</a:t>
            </a:r>
            <a:r>
              <a:rPr lang="it-IT" dirty="0"/>
              <a:t> on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SafeStreets</a:t>
            </a:r>
            <a:r>
              <a:rPr lang="it-IT" dirty="0"/>
              <a:t> software and inter- net connection. </a:t>
            </a:r>
          </a:p>
          <a:p>
            <a:r>
              <a:rPr lang="it-IT" dirty="0"/>
              <a:t>D5  </a:t>
            </a:r>
            <a:r>
              <a:rPr lang="it-IT" dirty="0" err="1"/>
              <a:t>Users</a:t>
            </a:r>
            <a:r>
              <a:rPr lang="it-IT" dirty="0"/>
              <a:t> are fair with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, so </a:t>
            </a:r>
            <a:r>
              <a:rPr lang="it-IT" dirty="0" err="1"/>
              <a:t>they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lie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reporting a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</a:t>
            </a:r>
            <a:r>
              <a:rPr lang="it-IT" dirty="0"/>
              <a:t>. </a:t>
            </a:r>
          </a:p>
          <a:p>
            <a:r>
              <a:rPr lang="it-IT" dirty="0"/>
              <a:t>D6  </a:t>
            </a:r>
            <a:r>
              <a:rPr lang="it-IT" dirty="0" err="1"/>
              <a:t>Users</a:t>
            </a:r>
            <a:r>
              <a:rPr lang="it-IT" dirty="0"/>
              <a:t> report a </a:t>
            </a:r>
            <a:r>
              <a:rPr lang="it-IT" dirty="0" err="1"/>
              <a:t>violation</a:t>
            </a:r>
            <a:r>
              <a:rPr lang="it-IT" dirty="0"/>
              <a:t> from the position </a:t>
            </a:r>
            <a:r>
              <a:rPr lang="it-IT" dirty="0" err="1"/>
              <a:t>where</a:t>
            </a:r>
            <a:r>
              <a:rPr lang="it-IT" dirty="0"/>
              <a:t> the </a:t>
            </a:r>
            <a:r>
              <a:rPr lang="it-IT" dirty="0" err="1"/>
              <a:t>violation</a:t>
            </a:r>
            <a:r>
              <a:rPr lang="it-IT" dirty="0"/>
              <a:t> </a:t>
            </a:r>
            <a:r>
              <a:rPr lang="it-IT" dirty="0" err="1"/>
              <a:t>occurred</a:t>
            </a:r>
            <a:r>
              <a:rPr lang="it-IT" dirty="0"/>
              <a:t>.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52418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6655A6-2AD8-044C-823C-198BB7139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Gantt</a:t>
            </a:r>
            <a:r>
              <a:rPr lang="it-IT" dirty="0"/>
              <a:t> – Third </a:t>
            </a:r>
            <a:r>
              <a:rPr lang="it-IT" dirty="0" err="1"/>
              <a:t>phase</a:t>
            </a:r>
            <a:endParaRPr lang="it-IT" dirty="0"/>
          </a:p>
        </p:txBody>
      </p:sp>
      <p:pic>
        <p:nvPicPr>
          <p:cNvPr id="5" name="Segnaposto contenuto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B77FAFE0-B768-2147-A16A-F9D86CDA14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089286"/>
            <a:ext cx="8323263" cy="3547790"/>
          </a:xfrm>
        </p:spPr>
      </p:pic>
    </p:spTree>
    <p:extLst>
      <p:ext uri="{BB962C8B-B14F-4D97-AF65-F5344CB8AC3E}">
        <p14:creationId xmlns:p14="http://schemas.microsoft.com/office/powerpoint/2010/main" val="12384876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F7A87E-E76F-BD4D-8F2D-499661715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Gantt</a:t>
            </a:r>
            <a:r>
              <a:rPr lang="it-IT" dirty="0"/>
              <a:t> – </a:t>
            </a:r>
            <a:r>
              <a:rPr lang="it-IT" dirty="0" err="1"/>
              <a:t>Fourth</a:t>
            </a:r>
            <a:r>
              <a:rPr lang="it-IT" dirty="0"/>
              <a:t> </a:t>
            </a:r>
            <a:r>
              <a:rPr lang="it-IT" dirty="0" err="1"/>
              <a:t>phase</a:t>
            </a:r>
            <a:endParaRPr lang="it-IT" dirty="0"/>
          </a:p>
        </p:txBody>
      </p:sp>
      <p:pic>
        <p:nvPicPr>
          <p:cNvPr id="5" name="Segnaposto contenuto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DD251BEA-7740-2B4F-A00F-B49D3F1F52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536661"/>
            <a:ext cx="8323263" cy="2653040"/>
          </a:xfrm>
        </p:spPr>
      </p:pic>
    </p:spTree>
    <p:extLst>
      <p:ext uri="{BB962C8B-B14F-4D97-AF65-F5344CB8AC3E}">
        <p14:creationId xmlns:p14="http://schemas.microsoft.com/office/powerpoint/2010/main" val="484111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ECB322-8A5A-6A4A-A139-020941366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Goals</a:t>
            </a:r>
            <a:r>
              <a:rPr lang="it-IT" dirty="0"/>
              <a:t> of the System – </a:t>
            </a:r>
            <a:r>
              <a:rPr lang="it-IT" dirty="0" err="1"/>
              <a:t>EndUser</a:t>
            </a:r>
            <a:r>
              <a:rPr lang="it-IT" dirty="0"/>
              <a:t> (G11)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DCFB14B-D1B7-E344-B54A-039057F74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b="1" dirty="0"/>
              <a:t>G11 A </a:t>
            </a:r>
            <a:r>
              <a:rPr lang="it-IT" b="1" dirty="0" err="1"/>
              <a:t>person</a:t>
            </a:r>
            <a:r>
              <a:rPr lang="it-IT" b="1" dirty="0"/>
              <a:t> (end </a:t>
            </a:r>
            <a:r>
              <a:rPr lang="it-IT" b="1" dirty="0" err="1"/>
              <a:t>user</a:t>
            </a:r>
            <a:r>
              <a:rPr lang="it-IT" b="1" dirty="0"/>
              <a:t>) </a:t>
            </a:r>
            <a:r>
              <a:rPr lang="it-IT" b="1" dirty="0" err="1"/>
              <a:t>should</a:t>
            </a:r>
            <a:r>
              <a:rPr lang="it-IT" b="1" dirty="0"/>
              <a:t> be </a:t>
            </a:r>
            <a:r>
              <a:rPr lang="it-IT" b="1" dirty="0" err="1"/>
              <a:t>able</a:t>
            </a:r>
            <a:r>
              <a:rPr lang="it-IT" b="1" dirty="0"/>
              <a:t> to </a:t>
            </a:r>
            <a:r>
              <a:rPr lang="it-IT" b="1" dirty="0" err="1"/>
              <a:t>know</a:t>
            </a:r>
            <a:r>
              <a:rPr lang="it-IT" b="1" dirty="0"/>
              <a:t> (</a:t>
            </a:r>
            <a:r>
              <a:rPr lang="it-IT" b="1" dirty="0" err="1"/>
              <a:t>only</a:t>
            </a:r>
            <a:r>
              <a:rPr lang="it-IT" b="1" dirty="0"/>
              <a:t>) </a:t>
            </a:r>
            <a:r>
              <a:rPr lang="it-IT" b="1" dirty="0" err="1"/>
              <a:t>his</a:t>
            </a:r>
            <a:r>
              <a:rPr lang="it-IT" b="1" dirty="0"/>
              <a:t> </a:t>
            </a:r>
            <a:r>
              <a:rPr lang="it-IT" b="1" dirty="0" err="1"/>
              <a:t>contribution</a:t>
            </a:r>
            <a:r>
              <a:rPr lang="it-IT" b="1" dirty="0"/>
              <a:t> in </a:t>
            </a:r>
            <a:r>
              <a:rPr lang="it-IT" b="1" dirty="0" err="1"/>
              <a:t>traffic</a:t>
            </a:r>
            <a:r>
              <a:rPr lang="it-IT" b="1" dirty="0"/>
              <a:t> </a:t>
            </a:r>
            <a:r>
              <a:rPr lang="it-IT" b="1" dirty="0" err="1"/>
              <a:t>regulation</a:t>
            </a:r>
            <a:r>
              <a:rPr lang="it-IT" b="1" dirty="0"/>
              <a:t>.</a:t>
            </a:r>
            <a:endParaRPr lang="it-IT" dirty="0"/>
          </a:p>
          <a:p>
            <a:r>
              <a:rPr lang="it-IT" dirty="0"/>
              <a:t>R8  </a:t>
            </a:r>
            <a:r>
              <a:rPr lang="it-IT" dirty="0" err="1"/>
              <a:t>When</a:t>
            </a:r>
            <a:r>
              <a:rPr lang="it-IT" dirty="0"/>
              <a:t> an end </a:t>
            </a:r>
            <a:r>
              <a:rPr lang="it-IT" dirty="0" err="1"/>
              <a:t>user</a:t>
            </a:r>
            <a:r>
              <a:rPr lang="it-IT" dirty="0"/>
              <a:t> or a </a:t>
            </a:r>
            <a:r>
              <a:rPr lang="it-IT" dirty="0" err="1"/>
              <a:t>municipality</a:t>
            </a:r>
            <a:r>
              <a:rPr lang="it-IT" dirty="0"/>
              <a:t>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logs</a:t>
            </a:r>
            <a:r>
              <a:rPr lang="it-IT" dirty="0"/>
              <a:t> in, </a:t>
            </a:r>
            <a:r>
              <a:rPr lang="it-IT" dirty="0" err="1"/>
              <a:t>SafeStreets</a:t>
            </a:r>
            <a:r>
              <a:rPr lang="it-IT" dirty="0"/>
              <a:t> must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to </a:t>
            </a:r>
            <a:r>
              <a:rPr lang="it-IT" dirty="0" err="1"/>
              <a:t>see</a:t>
            </a:r>
            <a:r>
              <a:rPr lang="it-IT" dirty="0"/>
              <a:t> the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violations</a:t>
            </a:r>
            <a:r>
              <a:rPr lang="it-IT" dirty="0"/>
              <a:t> </a:t>
            </a:r>
            <a:r>
              <a:rPr lang="it-IT" dirty="0" err="1"/>
              <a:t>sent</a:t>
            </a:r>
            <a:r>
              <a:rPr lang="it-IT" dirty="0"/>
              <a:t> by the </a:t>
            </a:r>
            <a:r>
              <a:rPr lang="it-IT" dirty="0" err="1"/>
              <a:t>other</a:t>
            </a:r>
            <a:r>
              <a:rPr lang="it-IT" dirty="0"/>
              <a:t> end </a:t>
            </a:r>
            <a:r>
              <a:rPr lang="it-IT" dirty="0" err="1"/>
              <a:t>users</a:t>
            </a:r>
            <a:r>
              <a:rPr lang="it-IT" dirty="0"/>
              <a:t>. </a:t>
            </a:r>
          </a:p>
          <a:p>
            <a:r>
              <a:rPr lang="it-IT" dirty="0"/>
              <a:t>R15 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logs</a:t>
            </a:r>
            <a:r>
              <a:rPr lang="it-IT" dirty="0"/>
              <a:t> in, </a:t>
            </a:r>
            <a:r>
              <a:rPr lang="it-IT" dirty="0" err="1"/>
              <a:t>SafeStreets</a:t>
            </a:r>
            <a:r>
              <a:rPr lang="it-IT" dirty="0"/>
              <a:t> must </a:t>
            </a:r>
            <a:r>
              <a:rPr lang="it-IT" dirty="0" err="1"/>
              <a:t>recognise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and </a:t>
            </a:r>
            <a:r>
              <a:rPr lang="it-IT" dirty="0" err="1"/>
              <a:t>his</a:t>
            </a:r>
            <a:r>
              <a:rPr lang="it-IT" dirty="0"/>
              <a:t> </a:t>
            </a:r>
            <a:r>
              <a:rPr lang="it-IT" dirty="0" err="1"/>
              <a:t>role</a:t>
            </a:r>
            <a:r>
              <a:rPr lang="it-IT" dirty="0"/>
              <a:t> (end </a:t>
            </a:r>
            <a:r>
              <a:rPr lang="it-IT" dirty="0" err="1"/>
              <a:t>user</a:t>
            </a:r>
            <a:r>
              <a:rPr lang="it-IT" dirty="0"/>
              <a:t>, authority or </a:t>
            </a:r>
            <a:r>
              <a:rPr lang="it-IT" dirty="0" err="1"/>
              <a:t>municipality</a:t>
            </a:r>
            <a:r>
              <a:rPr lang="it-IT" dirty="0"/>
              <a:t>), 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the right </a:t>
            </a:r>
            <a:r>
              <a:rPr lang="it-IT" dirty="0" err="1"/>
              <a:t>features</a:t>
            </a:r>
            <a:r>
              <a:rPr lang="it-IT" dirty="0"/>
              <a:t>. </a:t>
            </a:r>
          </a:p>
          <a:p>
            <a:r>
              <a:rPr lang="it-IT" dirty="0"/>
              <a:t>R22 </a:t>
            </a:r>
            <a:r>
              <a:rPr lang="it-IT" dirty="0" err="1"/>
              <a:t>SafeStreets</a:t>
            </a:r>
            <a:r>
              <a:rPr lang="it-IT" dirty="0"/>
              <a:t> must </a:t>
            </a:r>
            <a:r>
              <a:rPr lang="it-IT" dirty="0" err="1"/>
              <a:t>store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violations</a:t>
            </a:r>
            <a:r>
              <a:rPr lang="it-IT" dirty="0"/>
              <a:t> </a:t>
            </a:r>
            <a:r>
              <a:rPr lang="it-IT" dirty="0" err="1"/>
              <a:t>sent</a:t>
            </a:r>
            <a:r>
              <a:rPr lang="it-IT" dirty="0"/>
              <a:t> by </a:t>
            </a:r>
            <a:r>
              <a:rPr lang="it-IT" dirty="0" err="1"/>
              <a:t>each</a:t>
            </a:r>
            <a:r>
              <a:rPr lang="it-IT" dirty="0"/>
              <a:t> end </a:t>
            </a:r>
            <a:r>
              <a:rPr lang="it-IT" dirty="0" err="1"/>
              <a:t>user</a:t>
            </a:r>
            <a:r>
              <a:rPr lang="it-IT" dirty="0"/>
              <a:t>, so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can show to an end </a:t>
            </a:r>
            <a:r>
              <a:rPr lang="it-IT" dirty="0" err="1"/>
              <a:t>user</a:t>
            </a:r>
            <a:r>
              <a:rPr lang="it-IT" dirty="0"/>
              <a:t> (</a:t>
            </a:r>
            <a:r>
              <a:rPr lang="it-IT" dirty="0" err="1"/>
              <a:t>only</a:t>
            </a:r>
            <a:r>
              <a:rPr lang="it-IT" dirty="0"/>
              <a:t>) </a:t>
            </a:r>
            <a:r>
              <a:rPr lang="it-IT" dirty="0" err="1"/>
              <a:t>own</a:t>
            </a:r>
            <a:r>
              <a:rPr lang="it-IT" dirty="0"/>
              <a:t> </a:t>
            </a:r>
            <a:r>
              <a:rPr lang="it-IT" dirty="0" err="1"/>
              <a:t>contributions</a:t>
            </a:r>
            <a:r>
              <a:rPr lang="it-IT" dirty="0"/>
              <a:t>. </a:t>
            </a:r>
          </a:p>
          <a:p>
            <a:r>
              <a:rPr lang="it-IT" dirty="0"/>
              <a:t>D3  A </a:t>
            </a:r>
            <a:r>
              <a:rPr lang="it-IT" dirty="0" err="1"/>
              <a:t>person</a:t>
            </a:r>
            <a:r>
              <a:rPr lang="it-IT" dirty="0"/>
              <a:t> (end </a:t>
            </a:r>
            <a:r>
              <a:rPr lang="it-IT" dirty="0" err="1"/>
              <a:t>user</a:t>
            </a:r>
            <a:r>
              <a:rPr lang="it-IT" dirty="0"/>
              <a:t>)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device</a:t>
            </a:r>
            <a:r>
              <a:rPr lang="it-IT" dirty="0"/>
              <a:t> with a camera, internet </a:t>
            </a:r>
            <a:r>
              <a:rPr lang="it-IT" dirty="0" err="1"/>
              <a:t>connec</a:t>
            </a:r>
            <a:r>
              <a:rPr lang="it-IT" dirty="0"/>
              <a:t>- </a:t>
            </a:r>
            <a:r>
              <a:rPr lang="it-IT" dirty="0" err="1"/>
              <a:t>tion</a:t>
            </a:r>
            <a:r>
              <a:rPr lang="it-IT" dirty="0"/>
              <a:t> and GPS </a:t>
            </a:r>
            <a:r>
              <a:rPr lang="it-IT" dirty="0" err="1"/>
              <a:t>sensor</a:t>
            </a:r>
            <a:r>
              <a:rPr lang="it-IT" dirty="0"/>
              <a:t>. </a:t>
            </a:r>
          </a:p>
          <a:p>
            <a:r>
              <a:rPr lang="it-IT" dirty="0"/>
              <a:t>D4  A </a:t>
            </a:r>
            <a:r>
              <a:rPr lang="it-IT" dirty="0" err="1"/>
              <a:t>user</a:t>
            </a:r>
            <a:r>
              <a:rPr lang="it-IT" dirty="0"/>
              <a:t> (End </a:t>
            </a:r>
            <a:r>
              <a:rPr lang="it-IT" dirty="0" err="1"/>
              <a:t>user</a:t>
            </a:r>
            <a:r>
              <a:rPr lang="it-IT" dirty="0"/>
              <a:t>, Authority or </a:t>
            </a:r>
            <a:r>
              <a:rPr lang="it-IT" dirty="0" err="1"/>
              <a:t>municipality</a:t>
            </a:r>
            <a:r>
              <a:rPr lang="it-IT" dirty="0"/>
              <a:t>) </a:t>
            </a:r>
            <a:r>
              <a:rPr lang="it-IT" dirty="0" err="1"/>
              <a:t>knows</a:t>
            </a:r>
            <a:r>
              <a:rPr lang="it-IT" dirty="0"/>
              <a:t> </a:t>
            </a:r>
            <a:r>
              <a:rPr lang="it-IT" dirty="0" err="1"/>
              <a:t>SafeStreets</a:t>
            </a:r>
            <a:r>
              <a:rPr lang="it-IT" dirty="0"/>
              <a:t> and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device</a:t>
            </a:r>
            <a:r>
              <a:rPr lang="it-IT" dirty="0"/>
              <a:t> on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SafeStreets</a:t>
            </a:r>
            <a:r>
              <a:rPr lang="it-IT" dirty="0"/>
              <a:t> software and internet connection.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46661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5E0099-8E8F-0548-BCEB-C4C58E93A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Goals</a:t>
            </a:r>
            <a:r>
              <a:rPr lang="it-IT" dirty="0"/>
              <a:t> of the System – Authority (G3)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3024A1E-FBF2-AF41-9356-F74C09503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b="1" dirty="0"/>
              <a:t>G3 An authority </a:t>
            </a:r>
            <a:r>
              <a:rPr lang="it-IT" b="1" dirty="0" err="1"/>
              <a:t>should</a:t>
            </a:r>
            <a:r>
              <a:rPr lang="it-IT" b="1" dirty="0"/>
              <a:t> be </a:t>
            </a:r>
            <a:r>
              <a:rPr lang="it-IT" b="1" dirty="0" err="1"/>
              <a:t>able</a:t>
            </a:r>
            <a:r>
              <a:rPr lang="it-IT" b="1" dirty="0"/>
              <a:t> to </a:t>
            </a:r>
            <a:r>
              <a:rPr lang="it-IT" b="1" dirty="0" err="1"/>
              <a:t>know</a:t>
            </a:r>
            <a:r>
              <a:rPr lang="it-IT" b="1" dirty="0"/>
              <a:t> the </a:t>
            </a:r>
            <a:r>
              <a:rPr lang="it-IT" b="1" dirty="0" err="1"/>
              <a:t>recent</a:t>
            </a:r>
            <a:r>
              <a:rPr lang="it-IT" b="1" dirty="0"/>
              <a:t> </a:t>
            </a:r>
            <a:r>
              <a:rPr lang="it-IT" b="1" dirty="0" err="1"/>
              <a:t>traffic</a:t>
            </a:r>
            <a:r>
              <a:rPr lang="it-IT" b="1" dirty="0"/>
              <a:t> </a:t>
            </a:r>
            <a:r>
              <a:rPr lang="it-IT" b="1" dirty="0" err="1"/>
              <a:t>violations</a:t>
            </a:r>
            <a:r>
              <a:rPr lang="it-IT" b="1" dirty="0"/>
              <a:t>. </a:t>
            </a:r>
            <a:endParaRPr lang="it-IT" dirty="0"/>
          </a:p>
          <a:p>
            <a:r>
              <a:rPr lang="it-IT" dirty="0"/>
              <a:t>R9 </a:t>
            </a:r>
            <a:r>
              <a:rPr lang="it-IT" dirty="0" err="1"/>
              <a:t>When</a:t>
            </a:r>
            <a:r>
              <a:rPr lang="it-IT" dirty="0"/>
              <a:t> an authority </a:t>
            </a:r>
            <a:r>
              <a:rPr lang="it-IT" dirty="0" err="1"/>
              <a:t>logs</a:t>
            </a:r>
            <a:r>
              <a:rPr lang="it-IT" dirty="0"/>
              <a:t> in from </a:t>
            </a:r>
            <a:r>
              <a:rPr lang="it-IT" dirty="0" err="1"/>
              <a:t>his</a:t>
            </a:r>
            <a:r>
              <a:rPr lang="it-IT" dirty="0"/>
              <a:t> </a:t>
            </a:r>
            <a:r>
              <a:rPr lang="it-IT" dirty="0" err="1"/>
              <a:t>device</a:t>
            </a:r>
            <a:r>
              <a:rPr lang="it-IT" dirty="0"/>
              <a:t>, </a:t>
            </a:r>
            <a:r>
              <a:rPr lang="it-IT" dirty="0" err="1"/>
              <a:t>SafeStreets</a:t>
            </a:r>
            <a:r>
              <a:rPr lang="it-IT" dirty="0"/>
              <a:t> must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to </a:t>
            </a:r>
            <a:r>
              <a:rPr lang="it-IT" dirty="0" err="1"/>
              <a:t>see</a:t>
            </a:r>
            <a:r>
              <a:rPr lang="it-IT" dirty="0"/>
              <a:t> information </a:t>
            </a:r>
            <a:r>
              <a:rPr lang="it-IT" dirty="0" err="1"/>
              <a:t>about</a:t>
            </a:r>
            <a:r>
              <a:rPr lang="it-IT" dirty="0"/>
              <a:t> the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violations</a:t>
            </a:r>
            <a:r>
              <a:rPr lang="it-IT" dirty="0"/>
              <a:t> </a:t>
            </a:r>
            <a:r>
              <a:rPr lang="it-IT" dirty="0" err="1"/>
              <a:t>sent</a:t>
            </a:r>
            <a:r>
              <a:rPr lang="it-IT" dirty="0"/>
              <a:t> by the end </a:t>
            </a:r>
            <a:r>
              <a:rPr lang="it-IT" dirty="0" err="1"/>
              <a:t>users</a:t>
            </a:r>
            <a:r>
              <a:rPr lang="it-IT" dirty="0"/>
              <a:t>. </a:t>
            </a:r>
          </a:p>
          <a:p>
            <a:r>
              <a:rPr lang="it-IT" dirty="0"/>
              <a:t>R15  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logs</a:t>
            </a:r>
            <a:r>
              <a:rPr lang="it-IT" dirty="0"/>
              <a:t> in, </a:t>
            </a:r>
            <a:r>
              <a:rPr lang="it-IT" dirty="0" err="1"/>
              <a:t>SafeStreets</a:t>
            </a:r>
            <a:r>
              <a:rPr lang="it-IT" dirty="0"/>
              <a:t> must </a:t>
            </a:r>
            <a:r>
              <a:rPr lang="it-IT" dirty="0" err="1"/>
              <a:t>recognise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and </a:t>
            </a:r>
            <a:r>
              <a:rPr lang="it-IT" dirty="0" err="1"/>
              <a:t>his</a:t>
            </a:r>
            <a:r>
              <a:rPr lang="it-IT" dirty="0"/>
              <a:t> </a:t>
            </a:r>
            <a:r>
              <a:rPr lang="it-IT" dirty="0" err="1"/>
              <a:t>role</a:t>
            </a:r>
            <a:r>
              <a:rPr lang="it-IT" dirty="0"/>
              <a:t> (end </a:t>
            </a:r>
            <a:r>
              <a:rPr lang="it-IT" dirty="0" err="1"/>
              <a:t>user</a:t>
            </a:r>
            <a:r>
              <a:rPr lang="it-IT" dirty="0"/>
              <a:t>, authority or </a:t>
            </a:r>
            <a:r>
              <a:rPr lang="it-IT" dirty="0" err="1"/>
              <a:t>municipality</a:t>
            </a:r>
            <a:r>
              <a:rPr lang="it-IT" dirty="0"/>
              <a:t>), 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the right </a:t>
            </a:r>
            <a:r>
              <a:rPr lang="it-IT" dirty="0" err="1"/>
              <a:t>features</a:t>
            </a:r>
            <a:r>
              <a:rPr lang="it-IT" dirty="0"/>
              <a:t>. </a:t>
            </a:r>
          </a:p>
          <a:p>
            <a:r>
              <a:rPr lang="it-IT" dirty="0"/>
              <a:t>D4  A </a:t>
            </a:r>
            <a:r>
              <a:rPr lang="it-IT" dirty="0" err="1"/>
              <a:t>user</a:t>
            </a:r>
            <a:r>
              <a:rPr lang="it-IT" dirty="0"/>
              <a:t> (End </a:t>
            </a:r>
            <a:r>
              <a:rPr lang="it-IT" dirty="0" err="1"/>
              <a:t>user</a:t>
            </a:r>
            <a:r>
              <a:rPr lang="it-IT" dirty="0"/>
              <a:t>, Authority or </a:t>
            </a:r>
            <a:r>
              <a:rPr lang="it-IT" dirty="0" err="1"/>
              <a:t>municipality</a:t>
            </a:r>
            <a:r>
              <a:rPr lang="it-IT" dirty="0"/>
              <a:t>) </a:t>
            </a:r>
            <a:r>
              <a:rPr lang="it-IT" dirty="0" err="1"/>
              <a:t>knows</a:t>
            </a:r>
            <a:r>
              <a:rPr lang="it-IT" dirty="0"/>
              <a:t> </a:t>
            </a:r>
            <a:r>
              <a:rPr lang="it-IT" dirty="0" err="1"/>
              <a:t>SafeStreets</a:t>
            </a:r>
            <a:r>
              <a:rPr lang="it-IT" dirty="0"/>
              <a:t> and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device</a:t>
            </a:r>
            <a:r>
              <a:rPr lang="it-IT" dirty="0"/>
              <a:t> on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SafeStreets</a:t>
            </a:r>
            <a:r>
              <a:rPr lang="it-IT" dirty="0"/>
              <a:t> software and internet connection. </a:t>
            </a:r>
          </a:p>
          <a:p>
            <a:r>
              <a:rPr lang="it-IT" dirty="0"/>
              <a:t>D5  </a:t>
            </a:r>
            <a:r>
              <a:rPr lang="it-IT" dirty="0" err="1"/>
              <a:t>Users</a:t>
            </a:r>
            <a:r>
              <a:rPr lang="it-IT" dirty="0"/>
              <a:t> are fair with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, so </a:t>
            </a:r>
            <a:r>
              <a:rPr lang="it-IT" dirty="0" err="1"/>
              <a:t>they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lie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reporting a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</a:t>
            </a:r>
            <a:r>
              <a:rPr lang="it-IT" dirty="0"/>
              <a:t>.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24583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AD5A94-D777-CF45-A89C-102453CAC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Goals</a:t>
            </a:r>
            <a:r>
              <a:rPr lang="it-IT" dirty="0"/>
              <a:t> of the System – Authority (G8)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02DD80-0957-C246-83D7-1CBC2E4D1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 b="1" dirty="0"/>
              <a:t>G8 An authority </a:t>
            </a:r>
            <a:r>
              <a:rPr lang="it-IT" b="1" dirty="0" err="1"/>
              <a:t>should</a:t>
            </a:r>
            <a:r>
              <a:rPr lang="it-IT" b="1" dirty="0"/>
              <a:t> be </a:t>
            </a:r>
            <a:r>
              <a:rPr lang="it-IT" b="1" dirty="0" err="1"/>
              <a:t>able</a:t>
            </a:r>
            <a:r>
              <a:rPr lang="it-IT" b="1" dirty="0"/>
              <a:t> to </a:t>
            </a:r>
            <a:r>
              <a:rPr lang="it-IT" b="1" dirty="0" err="1"/>
              <a:t>know</a:t>
            </a:r>
            <a:r>
              <a:rPr lang="it-IT" b="1" dirty="0"/>
              <a:t> </a:t>
            </a:r>
            <a:r>
              <a:rPr lang="it-IT" b="1" dirty="0" err="1"/>
              <a:t>when</a:t>
            </a:r>
            <a:r>
              <a:rPr lang="it-IT" b="1" dirty="0"/>
              <a:t> </a:t>
            </a:r>
            <a:r>
              <a:rPr lang="it-IT" b="1" dirty="0" err="1"/>
              <a:t>violations</a:t>
            </a:r>
            <a:r>
              <a:rPr lang="it-IT" b="1" dirty="0"/>
              <a:t> </a:t>
            </a:r>
            <a:r>
              <a:rPr lang="it-IT" b="1" dirty="0" err="1"/>
              <a:t>occur</a:t>
            </a:r>
            <a:r>
              <a:rPr lang="it-IT" b="1" dirty="0"/>
              <a:t> </a:t>
            </a:r>
            <a:r>
              <a:rPr lang="it-IT" b="1" dirty="0" err="1"/>
              <a:t>around</a:t>
            </a:r>
            <a:r>
              <a:rPr lang="it-IT" b="1" dirty="0"/>
              <a:t> </a:t>
            </a:r>
            <a:r>
              <a:rPr lang="it-IT" b="1" dirty="0" err="1"/>
              <a:t>him</a:t>
            </a:r>
            <a:r>
              <a:rPr lang="it-IT" b="1" dirty="0"/>
              <a:t>. </a:t>
            </a:r>
            <a:endParaRPr lang="it-IT" dirty="0"/>
          </a:p>
          <a:p>
            <a:r>
              <a:rPr lang="it-IT" dirty="0"/>
              <a:t>R9 </a:t>
            </a:r>
            <a:r>
              <a:rPr lang="it-IT" dirty="0" err="1"/>
              <a:t>When</a:t>
            </a:r>
            <a:r>
              <a:rPr lang="it-IT" dirty="0"/>
              <a:t> an authority </a:t>
            </a:r>
            <a:r>
              <a:rPr lang="it-IT" dirty="0" err="1"/>
              <a:t>logs</a:t>
            </a:r>
            <a:r>
              <a:rPr lang="it-IT" dirty="0"/>
              <a:t> in from </a:t>
            </a:r>
            <a:r>
              <a:rPr lang="it-IT" dirty="0" err="1"/>
              <a:t>his</a:t>
            </a:r>
            <a:r>
              <a:rPr lang="it-IT" dirty="0"/>
              <a:t> </a:t>
            </a:r>
            <a:r>
              <a:rPr lang="it-IT" dirty="0" err="1"/>
              <a:t>device</a:t>
            </a:r>
            <a:r>
              <a:rPr lang="it-IT" dirty="0"/>
              <a:t>, </a:t>
            </a:r>
            <a:r>
              <a:rPr lang="it-IT" dirty="0" err="1"/>
              <a:t>SafeStreets</a:t>
            </a:r>
            <a:r>
              <a:rPr lang="it-IT" dirty="0"/>
              <a:t> must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to </a:t>
            </a:r>
            <a:r>
              <a:rPr lang="it-IT" dirty="0" err="1"/>
              <a:t>see</a:t>
            </a:r>
            <a:r>
              <a:rPr lang="it-IT" dirty="0"/>
              <a:t> information </a:t>
            </a:r>
            <a:r>
              <a:rPr lang="it-IT" dirty="0" err="1"/>
              <a:t>about</a:t>
            </a:r>
            <a:r>
              <a:rPr lang="it-IT" dirty="0"/>
              <a:t> the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violations</a:t>
            </a:r>
            <a:r>
              <a:rPr lang="it-IT" dirty="0"/>
              <a:t> </a:t>
            </a:r>
            <a:r>
              <a:rPr lang="it-IT" dirty="0" err="1"/>
              <a:t>sent</a:t>
            </a:r>
            <a:r>
              <a:rPr lang="it-IT" dirty="0"/>
              <a:t> by the end </a:t>
            </a:r>
            <a:r>
              <a:rPr lang="it-IT" dirty="0" err="1"/>
              <a:t>users</a:t>
            </a:r>
            <a:r>
              <a:rPr lang="it-IT" dirty="0"/>
              <a:t>. </a:t>
            </a:r>
          </a:p>
          <a:p>
            <a:r>
              <a:rPr lang="it-IT" dirty="0"/>
              <a:t>R18 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violation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reported</a:t>
            </a:r>
            <a:r>
              <a:rPr lang="it-IT" dirty="0"/>
              <a:t>, </a:t>
            </a:r>
            <a:r>
              <a:rPr lang="it-IT" dirty="0" err="1"/>
              <a:t>SafeStreets</a:t>
            </a:r>
            <a:r>
              <a:rPr lang="it-IT" dirty="0"/>
              <a:t> must </a:t>
            </a:r>
            <a:r>
              <a:rPr lang="it-IT" dirty="0" err="1"/>
              <a:t>detect</a:t>
            </a:r>
            <a:r>
              <a:rPr lang="it-IT" dirty="0"/>
              <a:t> the position of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authorities</a:t>
            </a:r>
            <a:r>
              <a:rPr lang="it-IT" dirty="0"/>
              <a:t> from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device</a:t>
            </a:r>
            <a:r>
              <a:rPr lang="it-IT" dirty="0"/>
              <a:t>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know</a:t>
            </a:r>
            <a:r>
              <a:rPr lang="it-IT" dirty="0"/>
              <a:t> </a:t>
            </a:r>
            <a:r>
              <a:rPr lang="it-IT" dirty="0" err="1"/>
              <a:t>who</a:t>
            </a:r>
            <a:r>
              <a:rPr lang="it-IT" dirty="0"/>
              <a:t> can be </a:t>
            </a:r>
            <a:r>
              <a:rPr lang="it-IT" dirty="0" err="1"/>
              <a:t>interested</a:t>
            </a:r>
            <a:r>
              <a:rPr lang="it-IT" dirty="0"/>
              <a:t> in </a:t>
            </a:r>
            <a:r>
              <a:rPr lang="it-IT" dirty="0" err="1"/>
              <a:t>knowing</a:t>
            </a:r>
            <a:r>
              <a:rPr lang="it-IT" dirty="0"/>
              <a:t> the </a:t>
            </a:r>
            <a:r>
              <a:rPr lang="it-IT" dirty="0" err="1"/>
              <a:t>occurrence</a:t>
            </a:r>
            <a:r>
              <a:rPr lang="it-IT" dirty="0"/>
              <a:t> of the </a:t>
            </a:r>
            <a:r>
              <a:rPr lang="it-IT" dirty="0" err="1"/>
              <a:t>violation</a:t>
            </a:r>
            <a:r>
              <a:rPr lang="it-IT" dirty="0"/>
              <a:t>. </a:t>
            </a:r>
          </a:p>
          <a:p>
            <a:r>
              <a:rPr lang="it-IT" dirty="0"/>
              <a:t>R5 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violation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sent</a:t>
            </a:r>
            <a:r>
              <a:rPr lang="it-IT" dirty="0"/>
              <a:t>, </a:t>
            </a:r>
            <a:r>
              <a:rPr lang="it-IT" dirty="0" err="1"/>
              <a:t>SafeStreets</a:t>
            </a:r>
            <a:r>
              <a:rPr lang="it-IT" dirty="0"/>
              <a:t> </a:t>
            </a:r>
            <a:r>
              <a:rPr lang="it-IT" dirty="0" err="1"/>
              <a:t>dispatching</a:t>
            </a:r>
            <a:r>
              <a:rPr lang="it-IT" dirty="0"/>
              <a:t> software must </a:t>
            </a:r>
            <a:r>
              <a:rPr lang="it-IT" dirty="0" err="1"/>
              <a:t>find</a:t>
            </a:r>
            <a:r>
              <a:rPr lang="it-IT" dirty="0"/>
              <a:t> the </a:t>
            </a:r>
            <a:r>
              <a:rPr lang="it-IT" dirty="0" err="1"/>
              <a:t>nearest</a:t>
            </a:r>
            <a:r>
              <a:rPr lang="it-IT" dirty="0"/>
              <a:t> authority </a:t>
            </a:r>
            <a:r>
              <a:rPr lang="it-IT" dirty="0" err="1"/>
              <a:t>users</a:t>
            </a:r>
            <a:r>
              <a:rPr lang="it-IT" dirty="0"/>
              <a:t> and </a:t>
            </a:r>
            <a:r>
              <a:rPr lang="it-IT" dirty="0" err="1"/>
              <a:t>notify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. </a:t>
            </a:r>
          </a:p>
          <a:p>
            <a:r>
              <a:rPr lang="it-IT" dirty="0"/>
              <a:t>D4  A </a:t>
            </a:r>
            <a:r>
              <a:rPr lang="it-IT" dirty="0" err="1"/>
              <a:t>user</a:t>
            </a:r>
            <a:r>
              <a:rPr lang="it-IT" dirty="0"/>
              <a:t> (End </a:t>
            </a:r>
            <a:r>
              <a:rPr lang="it-IT" dirty="0" err="1"/>
              <a:t>user</a:t>
            </a:r>
            <a:r>
              <a:rPr lang="it-IT" dirty="0"/>
              <a:t>, Authority or </a:t>
            </a:r>
            <a:r>
              <a:rPr lang="it-IT" dirty="0" err="1"/>
              <a:t>municipality</a:t>
            </a:r>
            <a:r>
              <a:rPr lang="it-IT" dirty="0"/>
              <a:t>) </a:t>
            </a:r>
            <a:r>
              <a:rPr lang="it-IT" dirty="0" err="1"/>
              <a:t>knows</a:t>
            </a:r>
            <a:r>
              <a:rPr lang="it-IT" dirty="0"/>
              <a:t> </a:t>
            </a:r>
            <a:r>
              <a:rPr lang="it-IT" dirty="0" err="1"/>
              <a:t>SafeStreets</a:t>
            </a:r>
            <a:r>
              <a:rPr lang="it-IT" dirty="0"/>
              <a:t> and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device</a:t>
            </a:r>
            <a:r>
              <a:rPr lang="it-IT" dirty="0"/>
              <a:t> on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SafeStreets</a:t>
            </a:r>
            <a:r>
              <a:rPr lang="it-IT" dirty="0"/>
              <a:t> software and internet connection. </a:t>
            </a:r>
          </a:p>
          <a:p>
            <a:r>
              <a:rPr lang="it-IT" dirty="0"/>
              <a:t>D5  </a:t>
            </a:r>
            <a:r>
              <a:rPr lang="it-IT" dirty="0" err="1"/>
              <a:t>Users</a:t>
            </a:r>
            <a:r>
              <a:rPr lang="it-IT" dirty="0"/>
              <a:t> are fair with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, so </a:t>
            </a:r>
            <a:r>
              <a:rPr lang="it-IT" dirty="0" err="1"/>
              <a:t>they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lie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reporting a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</a:t>
            </a:r>
            <a:r>
              <a:rPr lang="it-IT" dirty="0"/>
              <a:t>. </a:t>
            </a:r>
          </a:p>
          <a:p>
            <a:r>
              <a:rPr lang="it-IT" dirty="0"/>
              <a:t>D6  </a:t>
            </a:r>
            <a:r>
              <a:rPr lang="it-IT" dirty="0" err="1"/>
              <a:t>Users</a:t>
            </a:r>
            <a:r>
              <a:rPr lang="it-IT" dirty="0"/>
              <a:t> report a </a:t>
            </a:r>
            <a:r>
              <a:rPr lang="it-IT" dirty="0" err="1"/>
              <a:t>violation</a:t>
            </a:r>
            <a:r>
              <a:rPr lang="it-IT" dirty="0"/>
              <a:t> from the position </a:t>
            </a:r>
            <a:r>
              <a:rPr lang="it-IT" dirty="0" err="1"/>
              <a:t>where</a:t>
            </a:r>
            <a:r>
              <a:rPr lang="it-IT" dirty="0"/>
              <a:t> the </a:t>
            </a:r>
            <a:r>
              <a:rPr lang="it-IT" dirty="0" err="1"/>
              <a:t>violation</a:t>
            </a:r>
            <a:r>
              <a:rPr lang="it-IT" dirty="0"/>
              <a:t> </a:t>
            </a:r>
            <a:r>
              <a:rPr lang="it-IT" dirty="0" err="1"/>
              <a:t>occurred</a:t>
            </a:r>
            <a:r>
              <a:rPr lang="it-IT" dirty="0"/>
              <a:t>. </a:t>
            </a:r>
          </a:p>
          <a:p>
            <a:r>
              <a:rPr lang="it-IT" dirty="0"/>
              <a:t>D8  An authority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reach</a:t>
            </a:r>
            <a:r>
              <a:rPr lang="it-IT" dirty="0"/>
              <a:t> the position of a </a:t>
            </a:r>
            <a:r>
              <a:rPr lang="it-IT" dirty="0" err="1"/>
              <a:t>violation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notified</a:t>
            </a:r>
            <a:r>
              <a:rPr lang="it-IT" dirty="0"/>
              <a:t>. </a:t>
            </a:r>
          </a:p>
          <a:p>
            <a:r>
              <a:rPr lang="it-IT" dirty="0"/>
              <a:t>D9  An authority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device</a:t>
            </a:r>
            <a:r>
              <a:rPr lang="it-IT" dirty="0"/>
              <a:t> on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GPS </a:t>
            </a:r>
            <a:r>
              <a:rPr lang="it-IT" dirty="0" err="1"/>
              <a:t>sensor</a:t>
            </a:r>
            <a:r>
              <a:rPr lang="it-IT" dirty="0"/>
              <a:t>.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62077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13CC3A-699C-6443-978F-B68F36971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Goals</a:t>
            </a:r>
            <a:r>
              <a:rPr lang="it-IT" dirty="0"/>
              <a:t> of the System – Authority (G10)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592D282-43CA-3743-A659-2324C2BB6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it-IT" b="1" dirty="0"/>
              <a:t>G10 An authority </a:t>
            </a:r>
            <a:r>
              <a:rPr lang="it-IT" b="1" dirty="0" err="1"/>
              <a:t>should</a:t>
            </a:r>
            <a:r>
              <a:rPr lang="it-IT" b="1" dirty="0"/>
              <a:t> be </a:t>
            </a:r>
            <a:r>
              <a:rPr lang="it-IT" b="1" dirty="0" err="1"/>
              <a:t>able</a:t>
            </a:r>
            <a:r>
              <a:rPr lang="it-IT" b="1" dirty="0"/>
              <a:t> to </a:t>
            </a:r>
            <a:r>
              <a:rPr lang="it-IT" b="1" dirty="0" err="1"/>
              <a:t>inform</a:t>
            </a:r>
            <a:r>
              <a:rPr lang="it-IT" b="1" dirty="0"/>
              <a:t> </a:t>
            </a:r>
            <a:r>
              <a:rPr lang="it-IT" b="1" dirty="0" err="1"/>
              <a:t>other</a:t>
            </a:r>
            <a:r>
              <a:rPr lang="it-IT" b="1" dirty="0"/>
              <a:t> </a:t>
            </a:r>
            <a:r>
              <a:rPr lang="it-IT" b="1" dirty="0" err="1"/>
              <a:t>authorities</a:t>
            </a:r>
            <a:r>
              <a:rPr lang="it-IT" b="1" dirty="0"/>
              <a:t> </a:t>
            </a:r>
            <a:r>
              <a:rPr lang="it-IT" b="1" dirty="0" err="1"/>
              <a:t>about</a:t>
            </a:r>
            <a:r>
              <a:rPr lang="it-IT" b="1" dirty="0"/>
              <a:t> </a:t>
            </a:r>
            <a:r>
              <a:rPr lang="it-IT" b="1" dirty="0" err="1"/>
              <a:t>its</a:t>
            </a:r>
            <a:r>
              <a:rPr lang="it-IT" b="1" dirty="0"/>
              <a:t> </a:t>
            </a:r>
            <a:endParaRPr lang="it-IT" dirty="0"/>
          </a:p>
          <a:p>
            <a:r>
              <a:rPr lang="it-IT" b="1" dirty="0" err="1"/>
              <a:t>intentions</a:t>
            </a:r>
            <a:r>
              <a:rPr lang="it-IT" b="1" dirty="0"/>
              <a:t> to go to </a:t>
            </a:r>
            <a:r>
              <a:rPr lang="it-IT" b="1" dirty="0" err="1"/>
              <a:t>verify</a:t>
            </a:r>
            <a:r>
              <a:rPr lang="it-IT" b="1" dirty="0"/>
              <a:t> a </a:t>
            </a:r>
            <a:r>
              <a:rPr lang="it-IT" b="1" dirty="0" err="1"/>
              <a:t>traffic</a:t>
            </a:r>
            <a:r>
              <a:rPr lang="it-IT" b="1" dirty="0"/>
              <a:t> </a:t>
            </a:r>
            <a:r>
              <a:rPr lang="it-IT" b="1" dirty="0" err="1"/>
              <a:t>violation</a:t>
            </a:r>
            <a:r>
              <a:rPr lang="it-IT" b="1" dirty="0"/>
              <a:t>.</a:t>
            </a:r>
            <a:endParaRPr lang="it-IT" dirty="0"/>
          </a:p>
          <a:p>
            <a:r>
              <a:rPr lang="it-IT" dirty="0"/>
              <a:t>R9 </a:t>
            </a:r>
            <a:r>
              <a:rPr lang="it-IT" dirty="0" err="1"/>
              <a:t>When</a:t>
            </a:r>
            <a:r>
              <a:rPr lang="it-IT" dirty="0"/>
              <a:t> an authority </a:t>
            </a:r>
            <a:r>
              <a:rPr lang="it-IT" dirty="0" err="1"/>
              <a:t>logs</a:t>
            </a:r>
            <a:r>
              <a:rPr lang="it-IT" dirty="0"/>
              <a:t> in from </a:t>
            </a:r>
            <a:r>
              <a:rPr lang="it-IT" dirty="0" err="1"/>
              <a:t>his</a:t>
            </a:r>
            <a:r>
              <a:rPr lang="it-IT" dirty="0"/>
              <a:t> </a:t>
            </a:r>
            <a:r>
              <a:rPr lang="it-IT" dirty="0" err="1"/>
              <a:t>device</a:t>
            </a:r>
            <a:r>
              <a:rPr lang="it-IT" dirty="0"/>
              <a:t>, </a:t>
            </a:r>
            <a:r>
              <a:rPr lang="it-IT" dirty="0" err="1"/>
              <a:t>SafeStreets</a:t>
            </a:r>
            <a:r>
              <a:rPr lang="it-IT" dirty="0"/>
              <a:t> must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to </a:t>
            </a:r>
            <a:r>
              <a:rPr lang="it-IT" dirty="0" err="1"/>
              <a:t>see</a:t>
            </a:r>
            <a:r>
              <a:rPr lang="it-IT" dirty="0"/>
              <a:t> information </a:t>
            </a:r>
            <a:r>
              <a:rPr lang="it-IT" dirty="0" err="1"/>
              <a:t>about</a:t>
            </a:r>
            <a:r>
              <a:rPr lang="it-IT" dirty="0"/>
              <a:t> the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violations</a:t>
            </a:r>
            <a:r>
              <a:rPr lang="it-IT" dirty="0"/>
              <a:t> </a:t>
            </a:r>
            <a:r>
              <a:rPr lang="it-IT" dirty="0" err="1"/>
              <a:t>sent</a:t>
            </a:r>
            <a:r>
              <a:rPr lang="it-IT" dirty="0"/>
              <a:t> by the end </a:t>
            </a:r>
            <a:r>
              <a:rPr lang="it-IT" dirty="0" err="1"/>
              <a:t>users</a:t>
            </a:r>
            <a:r>
              <a:rPr lang="it-IT" dirty="0"/>
              <a:t>. </a:t>
            </a:r>
          </a:p>
          <a:p>
            <a:r>
              <a:rPr lang="it-IT" dirty="0"/>
              <a:t>R19  </a:t>
            </a:r>
            <a:r>
              <a:rPr lang="it-IT" dirty="0" err="1"/>
              <a:t>When</a:t>
            </a:r>
            <a:r>
              <a:rPr lang="it-IT" dirty="0"/>
              <a:t> an authority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notified</a:t>
            </a:r>
            <a:r>
              <a:rPr lang="it-IT" dirty="0"/>
              <a:t>, </a:t>
            </a:r>
            <a:r>
              <a:rPr lang="it-IT" dirty="0" err="1"/>
              <a:t>SafeStreets</a:t>
            </a:r>
            <a:r>
              <a:rPr lang="it-IT" dirty="0"/>
              <a:t> software must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to </a:t>
            </a:r>
            <a:r>
              <a:rPr lang="it-IT" dirty="0" err="1"/>
              <a:t>warn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authorities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received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notification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he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going</a:t>
            </a:r>
            <a:r>
              <a:rPr lang="it-IT" dirty="0"/>
              <a:t> to </a:t>
            </a:r>
            <a:r>
              <a:rPr lang="it-IT" dirty="0" err="1"/>
              <a:t>check</a:t>
            </a:r>
            <a:r>
              <a:rPr lang="it-IT" dirty="0"/>
              <a:t> the </a:t>
            </a:r>
            <a:r>
              <a:rPr lang="it-IT" dirty="0" err="1"/>
              <a:t>violation</a:t>
            </a:r>
            <a:r>
              <a:rPr lang="it-IT" dirty="0"/>
              <a:t> so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too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authorities</a:t>
            </a:r>
            <a:r>
              <a:rPr lang="it-IT" dirty="0"/>
              <a:t> deal with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violation</a:t>
            </a:r>
            <a:r>
              <a:rPr lang="it-IT" dirty="0"/>
              <a:t>. </a:t>
            </a:r>
          </a:p>
          <a:p>
            <a:r>
              <a:rPr lang="it-IT" dirty="0"/>
              <a:t>R20  </a:t>
            </a:r>
            <a:r>
              <a:rPr lang="it-IT" dirty="0" err="1"/>
              <a:t>When</a:t>
            </a:r>
            <a:r>
              <a:rPr lang="it-IT" dirty="0"/>
              <a:t> an authority </a:t>
            </a:r>
            <a:r>
              <a:rPr lang="it-IT" dirty="0" err="1"/>
              <a:t>checks</a:t>
            </a:r>
            <a:r>
              <a:rPr lang="it-IT" dirty="0"/>
              <a:t> a </a:t>
            </a:r>
            <a:r>
              <a:rPr lang="it-IT" dirty="0" err="1"/>
              <a:t>violation</a:t>
            </a:r>
            <a:r>
              <a:rPr lang="it-IT" dirty="0"/>
              <a:t>, the System must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authorities</a:t>
            </a:r>
            <a:r>
              <a:rPr lang="it-IT" dirty="0"/>
              <a:t> to </a:t>
            </a:r>
            <a:r>
              <a:rPr lang="it-IT" dirty="0" err="1"/>
              <a:t>check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and </a:t>
            </a:r>
            <a:r>
              <a:rPr lang="it-IT" dirty="0" err="1"/>
              <a:t>authorities</a:t>
            </a:r>
            <a:r>
              <a:rPr lang="it-IT" dirty="0"/>
              <a:t> must no </a:t>
            </a:r>
            <a:r>
              <a:rPr lang="it-IT" dirty="0" err="1"/>
              <a:t>longer</a:t>
            </a:r>
            <a:r>
              <a:rPr lang="it-IT" dirty="0"/>
              <a:t> be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notification</a:t>
            </a:r>
            <a:r>
              <a:rPr lang="it-IT" dirty="0"/>
              <a:t> (with “</a:t>
            </a:r>
            <a:r>
              <a:rPr lang="it-IT" dirty="0" err="1"/>
              <a:t>check</a:t>
            </a:r>
            <a:r>
              <a:rPr lang="it-IT" dirty="0"/>
              <a:t> a </a:t>
            </a:r>
            <a:r>
              <a:rPr lang="it-IT" dirty="0" err="1"/>
              <a:t>violation</a:t>
            </a:r>
            <a:r>
              <a:rPr lang="it-IT" dirty="0"/>
              <a:t>”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meant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authority </a:t>
            </a:r>
            <a:r>
              <a:rPr lang="it-IT" dirty="0" err="1"/>
              <a:t>expresses</a:t>
            </a:r>
            <a:r>
              <a:rPr lang="it-IT" dirty="0"/>
              <a:t> to the System the </a:t>
            </a:r>
            <a:r>
              <a:rPr lang="it-IT" dirty="0" err="1"/>
              <a:t>willingness</a:t>
            </a:r>
            <a:r>
              <a:rPr lang="it-IT" dirty="0"/>
              <a:t> of </a:t>
            </a:r>
            <a:r>
              <a:rPr lang="it-IT" dirty="0" err="1"/>
              <a:t>going</a:t>
            </a:r>
            <a:r>
              <a:rPr lang="it-IT" dirty="0"/>
              <a:t> </a:t>
            </a:r>
            <a:r>
              <a:rPr lang="it-IT" dirty="0" err="1"/>
              <a:t>verify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in </a:t>
            </a:r>
            <a:r>
              <a:rPr lang="it-IT" dirty="0" err="1"/>
              <a:t>person</a:t>
            </a:r>
            <a:r>
              <a:rPr lang="it-IT" dirty="0"/>
              <a:t>). </a:t>
            </a:r>
          </a:p>
          <a:p>
            <a:r>
              <a:rPr lang="it-IT" dirty="0"/>
              <a:t>D4 A </a:t>
            </a:r>
            <a:r>
              <a:rPr lang="it-IT" dirty="0" err="1"/>
              <a:t>user</a:t>
            </a:r>
            <a:r>
              <a:rPr lang="it-IT" dirty="0"/>
              <a:t> (End </a:t>
            </a:r>
            <a:r>
              <a:rPr lang="it-IT" dirty="0" err="1"/>
              <a:t>user</a:t>
            </a:r>
            <a:r>
              <a:rPr lang="it-IT" dirty="0"/>
              <a:t>, Authority or </a:t>
            </a:r>
            <a:r>
              <a:rPr lang="it-IT" dirty="0" err="1"/>
              <a:t>municipality</a:t>
            </a:r>
            <a:r>
              <a:rPr lang="it-IT" dirty="0"/>
              <a:t>) </a:t>
            </a:r>
            <a:r>
              <a:rPr lang="it-IT" dirty="0" err="1"/>
              <a:t>knows</a:t>
            </a:r>
            <a:r>
              <a:rPr lang="it-IT" dirty="0"/>
              <a:t> </a:t>
            </a:r>
            <a:r>
              <a:rPr lang="it-IT" dirty="0" err="1"/>
              <a:t>SafeStreets</a:t>
            </a:r>
            <a:r>
              <a:rPr lang="it-IT" dirty="0"/>
              <a:t> and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device</a:t>
            </a:r>
            <a:r>
              <a:rPr lang="it-IT" dirty="0"/>
              <a:t> on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SafeStreets</a:t>
            </a:r>
            <a:r>
              <a:rPr lang="it-IT" dirty="0"/>
              <a:t> software and inter- net connection. </a:t>
            </a:r>
          </a:p>
          <a:p>
            <a:r>
              <a:rPr lang="it-IT" dirty="0"/>
              <a:t>D6 </a:t>
            </a:r>
            <a:r>
              <a:rPr lang="it-IT" dirty="0" err="1"/>
              <a:t>Users</a:t>
            </a:r>
            <a:r>
              <a:rPr lang="it-IT" dirty="0"/>
              <a:t> report a </a:t>
            </a:r>
            <a:r>
              <a:rPr lang="it-IT" dirty="0" err="1"/>
              <a:t>violation</a:t>
            </a:r>
            <a:r>
              <a:rPr lang="it-IT" dirty="0"/>
              <a:t> from the position </a:t>
            </a:r>
            <a:r>
              <a:rPr lang="it-IT" dirty="0" err="1"/>
              <a:t>where</a:t>
            </a:r>
            <a:r>
              <a:rPr lang="it-IT" dirty="0"/>
              <a:t> the </a:t>
            </a:r>
            <a:r>
              <a:rPr lang="it-IT" dirty="0" err="1"/>
              <a:t>violation</a:t>
            </a:r>
            <a:r>
              <a:rPr lang="it-IT" dirty="0"/>
              <a:t> </a:t>
            </a:r>
            <a:r>
              <a:rPr lang="it-IT" dirty="0" err="1"/>
              <a:t>occurred</a:t>
            </a:r>
            <a:r>
              <a:rPr lang="it-IT" dirty="0"/>
              <a:t>. </a:t>
            </a:r>
          </a:p>
          <a:p>
            <a:r>
              <a:rPr lang="it-IT" dirty="0"/>
              <a:t>D8  An authority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reach</a:t>
            </a:r>
            <a:r>
              <a:rPr lang="it-IT" dirty="0"/>
              <a:t> the position of a </a:t>
            </a:r>
            <a:r>
              <a:rPr lang="it-IT" dirty="0" err="1"/>
              <a:t>violation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notified</a:t>
            </a:r>
            <a:r>
              <a:rPr lang="it-IT" dirty="0"/>
              <a:t>. </a:t>
            </a:r>
          </a:p>
          <a:p>
            <a:r>
              <a:rPr lang="it-IT" dirty="0"/>
              <a:t>D9  An authority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device</a:t>
            </a:r>
            <a:r>
              <a:rPr lang="it-IT" dirty="0"/>
              <a:t> on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GPS </a:t>
            </a:r>
            <a:r>
              <a:rPr lang="it-IT" dirty="0" err="1"/>
              <a:t>sensor</a:t>
            </a:r>
            <a:r>
              <a:rPr lang="it-IT" dirty="0"/>
              <a:t>.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0321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1D7772-5610-4B49-9293-9CF2E19CD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Goals</a:t>
            </a:r>
            <a:r>
              <a:rPr lang="it-IT" dirty="0"/>
              <a:t> of the System – </a:t>
            </a:r>
            <a:r>
              <a:rPr lang="it-IT" dirty="0" err="1"/>
              <a:t>Municipality</a:t>
            </a:r>
            <a:r>
              <a:rPr lang="it-IT" dirty="0"/>
              <a:t> (G5)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F8D59C9-4806-434D-BDBD-0A5E91204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/>
              <a:t>G5 </a:t>
            </a:r>
            <a:r>
              <a:rPr lang="it-IT" b="1" dirty="0" err="1"/>
              <a:t>Municipality</a:t>
            </a:r>
            <a:r>
              <a:rPr lang="it-IT" b="1" dirty="0"/>
              <a:t> </a:t>
            </a:r>
            <a:r>
              <a:rPr lang="it-IT" b="1" dirty="0" err="1"/>
              <a:t>should</a:t>
            </a:r>
            <a:r>
              <a:rPr lang="it-IT" b="1" dirty="0"/>
              <a:t> be </a:t>
            </a:r>
            <a:r>
              <a:rPr lang="it-IT" b="1" dirty="0" err="1"/>
              <a:t>able</a:t>
            </a:r>
            <a:r>
              <a:rPr lang="it-IT" b="1" dirty="0"/>
              <a:t> to collaborate with </a:t>
            </a:r>
            <a:r>
              <a:rPr lang="it-IT" b="1" dirty="0" err="1"/>
              <a:t>SafeStreets</a:t>
            </a:r>
            <a:r>
              <a:rPr lang="it-IT" b="1" dirty="0"/>
              <a:t> in </a:t>
            </a:r>
            <a:r>
              <a:rPr lang="it-IT" b="1" dirty="0" err="1"/>
              <a:t>order</a:t>
            </a:r>
            <a:r>
              <a:rPr lang="it-IT" b="1" dirty="0"/>
              <a:t> to </a:t>
            </a:r>
            <a:r>
              <a:rPr lang="it-IT" b="1" dirty="0" err="1"/>
              <a:t>provide</a:t>
            </a:r>
            <a:r>
              <a:rPr lang="it-IT" b="1" dirty="0"/>
              <a:t> information </a:t>
            </a:r>
            <a:r>
              <a:rPr lang="it-IT" b="1" dirty="0" err="1"/>
              <a:t>about</a:t>
            </a:r>
            <a:r>
              <a:rPr lang="it-IT" b="1" dirty="0"/>
              <a:t> </a:t>
            </a:r>
            <a:r>
              <a:rPr lang="it-IT" b="1" dirty="0" err="1"/>
              <a:t>accidents</a:t>
            </a:r>
            <a:r>
              <a:rPr lang="it-IT" b="1" dirty="0"/>
              <a:t> </a:t>
            </a:r>
            <a:r>
              <a:rPr lang="it-IT" b="1" dirty="0" err="1"/>
              <a:t>occurred</a:t>
            </a:r>
            <a:r>
              <a:rPr lang="it-IT" b="1" dirty="0"/>
              <a:t> in </a:t>
            </a:r>
            <a:r>
              <a:rPr lang="it-IT" b="1" dirty="0" err="1"/>
              <a:t>its</a:t>
            </a:r>
            <a:r>
              <a:rPr lang="it-IT" b="1" dirty="0"/>
              <a:t> </a:t>
            </a:r>
            <a:r>
              <a:rPr lang="it-IT" b="1" dirty="0" err="1"/>
              <a:t>territory</a:t>
            </a:r>
            <a:r>
              <a:rPr lang="it-IT" b="1" dirty="0"/>
              <a:t>. </a:t>
            </a:r>
            <a:endParaRPr lang="it-IT" dirty="0"/>
          </a:p>
          <a:p>
            <a:r>
              <a:rPr lang="it-IT" dirty="0"/>
              <a:t>R12 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municipality</a:t>
            </a:r>
            <a:r>
              <a:rPr lang="it-IT" dirty="0"/>
              <a:t>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logs</a:t>
            </a:r>
            <a:r>
              <a:rPr lang="it-IT" dirty="0"/>
              <a:t> in, </a:t>
            </a:r>
            <a:r>
              <a:rPr lang="it-IT" dirty="0" err="1"/>
              <a:t>SafeStreets</a:t>
            </a:r>
            <a:r>
              <a:rPr lang="it-IT" dirty="0"/>
              <a:t> must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information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accidents</a:t>
            </a:r>
            <a:r>
              <a:rPr lang="it-IT" dirty="0"/>
              <a:t> </a:t>
            </a:r>
            <a:r>
              <a:rPr lang="it-IT" dirty="0" err="1"/>
              <a:t>occurred</a:t>
            </a:r>
            <a:r>
              <a:rPr lang="it-IT" dirty="0"/>
              <a:t> in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territory</a:t>
            </a:r>
            <a:r>
              <a:rPr lang="it-IT" dirty="0"/>
              <a:t>. </a:t>
            </a:r>
          </a:p>
          <a:p>
            <a:r>
              <a:rPr lang="it-IT" dirty="0"/>
              <a:t>R15 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logs</a:t>
            </a:r>
            <a:r>
              <a:rPr lang="it-IT" dirty="0"/>
              <a:t> in, </a:t>
            </a:r>
            <a:r>
              <a:rPr lang="it-IT" dirty="0" err="1"/>
              <a:t>SafeStreets</a:t>
            </a:r>
            <a:r>
              <a:rPr lang="it-IT" dirty="0"/>
              <a:t> must </a:t>
            </a:r>
            <a:r>
              <a:rPr lang="it-IT" dirty="0" err="1"/>
              <a:t>recognise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and </a:t>
            </a:r>
            <a:r>
              <a:rPr lang="it-IT" dirty="0" err="1"/>
              <a:t>his</a:t>
            </a:r>
            <a:r>
              <a:rPr lang="it-IT" dirty="0"/>
              <a:t> </a:t>
            </a:r>
            <a:r>
              <a:rPr lang="it-IT" dirty="0" err="1"/>
              <a:t>role</a:t>
            </a:r>
            <a:r>
              <a:rPr lang="it-IT" dirty="0"/>
              <a:t> (end </a:t>
            </a:r>
            <a:r>
              <a:rPr lang="it-IT" dirty="0" err="1"/>
              <a:t>user</a:t>
            </a:r>
            <a:r>
              <a:rPr lang="it-IT" dirty="0"/>
              <a:t>, authority or </a:t>
            </a:r>
            <a:r>
              <a:rPr lang="it-IT" dirty="0" err="1"/>
              <a:t>municipality</a:t>
            </a:r>
            <a:r>
              <a:rPr lang="it-IT" dirty="0"/>
              <a:t>), 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the right </a:t>
            </a:r>
            <a:r>
              <a:rPr lang="it-IT" dirty="0" err="1"/>
              <a:t>features</a:t>
            </a:r>
            <a:r>
              <a:rPr lang="it-IT" dirty="0"/>
              <a:t>. </a:t>
            </a:r>
          </a:p>
          <a:p>
            <a:r>
              <a:rPr lang="it-IT" dirty="0"/>
              <a:t>D11 A </a:t>
            </a:r>
            <a:r>
              <a:rPr lang="it-IT" dirty="0" err="1"/>
              <a:t>municipality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data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accidents</a:t>
            </a:r>
            <a:r>
              <a:rPr lang="it-IT" dirty="0"/>
              <a:t> </a:t>
            </a:r>
            <a:r>
              <a:rPr lang="it-IT" dirty="0" err="1"/>
              <a:t>occurred</a:t>
            </a:r>
            <a:r>
              <a:rPr lang="it-IT" dirty="0"/>
              <a:t> in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jurisdiction</a:t>
            </a:r>
            <a:r>
              <a:rPr lang="it-IT" dirty="0"/>
              <a:t> </a:t>
            </a:r>
            <a:r>
              <a:rPr lang="it-IT" dirty="0" err="1"/>
              <a:t>stored</a:t>
            </a:r>
            <a:r>
              <a:rPr lang="it-IT" dirty="0"/>
              <a:t> and can </a:t>
            </a:r>
            <a:r>
              <a:rPr lang="it-IT" dirty="0" err="1"/>
              <a:t>provide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.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24377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0B560A-EDB9-DA4B-8AFB-13BFCFACD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Goals</a:t>
            </a:r>
            <a:r>
              <a:rPr lang="it-IT" dirty="0"/>
              <a:t> of the System – </a:t>
            </a:r>
            <a:r>
              <a:rPr lang="it-IT" dirty="0" err="1"/>
              <a:t>Municipality</a:t>
            </a:r>
            <a:r>
              <a:rPr lang="it-IT" dirty="0"/>
              <a:t> (G6)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BFF8C4B-78C2-0148-9337-0AA63E00D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 b="1" dirty="0"/>
              <a:t>G6 </a:t>
            </a:r>
            <a:r>
              <a:rPr lang="it-IT" b="1" dirty="0" err="1"/>
              <a:t>Municipality</a:t>
            </a:r>
            <a:r>
              <a:rPr lang="it-IT" b="1" dirty="0"/>
              <a:t> </a:t>
            </a:r>
            <a:r>
              <a:rPr lang="it-IT" b="1" dirty="0" err="1"/>
              <a:t>should</a:t>
            </a:r>
            <a:r>
              <a:rPr lang="it-IT" b="1" dirty="0"/>
              <a:t> be </a:t>
            </a:r>
            <a:r>
              <a:rPr lang="it-IT" b="1" dirty="0" err="1"/>
              <a:t>able</a:t>
            </a:r>
            <a:r>
              <a:rPr lang="it-IT" b="1" dirty="0"/>
              <a:t> to </a:t>
            </a:r>
            <a:r>
              <a:rPr lang="it-IT" b="1" dirty="0" err="1"/>
              <a:t>know</a:t>
            </a:r>
            <a:r>
              <a:rPr lang="it-IT" b="1" dirty="0"/>
              <a:t> the </a:t>
            </a:r>
            <a:r>
              <a:rPr lang="it-IT" b="1" dirty="0" err="1"/>
              <a:t>most</a:t>
            </a:r>
            <a:r>
              <a:rPr lang="it-IT" b="1" dirty="0"/>
              <a:t> </a:t>
            </a:r>
            <a:r>
              <a:rPr lang="it-IT" b="1" dirty="0" err="1"/>
              <a:t>unsafe</a:t>
            </a:r>
            <a:r>
              <a:rPr lang="it-IT" b="1" dirty="0"/>
              <a:t> </a:t>
            </a:r>
            <a:r>
              <a:rPr lang="it-IT" b="1" dirty="0" err="1"/>
              <a:t>areas</a:t>
            </a:r>
            <a:r>
              <a:rPr lang="it-IT" b="1" dirty="0"/>
              <a:t> of </a:t>
            </a:r>
            <a:r>
              <a:rPr lang="it-IT" b="1" dirty="0" err="1"/>
              <a:t>its</a:t>
            </a:r>
            <a:r>
              <a:rPr lang="it-IT" b="1" dirty="0"/>
              <a:t> </a:t>
            </a:r>
            <a:r>
              <a:rPr lang="it-IT" b="1" dirty="0" err="1"/>
              <a:t>territory</a:t>
            </a:r>
            <a:r>
              <a:rPr lang="it-IT" b="1" dirty="0"/>
              <a:t>. </a:t>
            </a:r>
            <a:endParaRPr lang="it-IT" dirty="0"/>
          </a:p>
          <a:p>
            <a:r>
              <a:rPr lang="it-IT" dirty="0"/>
              <a:t>R13 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municipality</a:t>
            </a:r>
            <a:r>
              <a:rPr lang="it-IT" dirty="0"/>
              <a:t>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logs</a:t>
            </a:r>
            <a:r>
              <a:rPr lang="it-IT" dirty="0"/>
              <a:t> in from </a:t>
            </a:r>
            <a:r>
              <a:rPr lang="it-IT" dirty="0" err="1"/>
              <a:t>his</a:t>
            </a:r>
            <a:r>
              <a:rPr lang="it-IT" dirty="0"/>
              <a:t> </a:t>
            </a:r>
            <a:r>
              <a:rPr lang="it-IT" dirty="0" err="1"/>
              <a:t>device</a:t>
            </a:r>
            <a:r>
              <a:rPr lang="it-IT" dirty="0"/>
              <a:t>, </a:t>
            </a:r>
            <a:r>
              <a:rPr lang="it-IT" dirty="0" err="1"/>
              <a:t>SafeStreets</a:t>
            </a:r>
            <a:r>
              <a:rPr lang="it-IT" dirty="0"/>
              <a:t> must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to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unsafe</a:t>
            </a:r>
            <a:r>
              <a:rPr lang="it-IT" dirty="0"/>
              <a:t> </a:t>
            </a:r>
            <a:r>
              <a:rPr lang="it-IT" dirty="0" err="1"/>
              <a:t>areas</a:t>
            </a:r>
            <a:r>
              <a:rPr lang="it-IT" dirty="0"/>
              <a:t> and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interventions</a:t>
            </a:r>
            <a:r>
              <a:rPr lang="it-IT" dirty="0"/>
              <a:t>. </a:t>
            </a:r>
          </a:p>
          <a:p>
            <a:r>
              <a:rPr lang="it-IT" dirty="0"/>
              <a:t>R11 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accesses</a:t>
            </a:r>
            <a:r>
              <a:rPr lang="it-IT" dirty="0"/>
              <a:t> to </a:t>
            </a:r>
            <a:r>
              <a:rPr lang="it-IT" dirty="0" err="1"/>
              <a:t>statistics</a:t>
            </a:r>
            <a:r>
              <a:rPr lang="it-IT" dirty="0"/>
              <a:t> or a </a:t>
            </a:r>
            <a:r>
              <a:rPr lang="it-IT" dirty="0" err="1"/>
              <a:t>municipality</a:t>
            </a:r>
            <a:r>
              <a:rPr lang="it-IT" dirty="0"/>
              <a:t>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accesses</a:t>
            </a:r>
            <a:r>
              <a:rPr lang="it-IT" dirty="0"/>
              <a:t> to </a:t>
            </a:r>
            <a:r>
              <a:rPr lang="it-IT" dirty="0" err="1"/>
              <a:t>unsafe</a:t>
            </a:r>
            <a:r>
              <a:rPr lang="it-IT" dirty="0"/>
              <a:t> </a:t>
            </a:r>
            <a:r>
              <a:rPr lang="it-IT" dirty="0" err="1"/>
              <a:t>areas</a:t>
            </a:r>
            <a:r>
              <a:rPr lang="it-IT" dirty="0"/>
              <a:t>, </a:t>
            </a:r>
            <a:r>
              <a:rPr lang="it-IT" dirty="0" err="1"/>
              <a:t>SafeStreets</a:t>
            </a:r>
            <a:r>
              <a:rPr lang="it-IT" dirty="0"/>
              <a:t> must </a:t>
            </a:r>
            <a:r>
              <a:rPr lang="it-IT" dirty="0" err="1"/>
              <a:t>provide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the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</a:t>
            </a:r>
            <a:r>
              <a:rPr lang="it-IT" dirty="0"/>
              <a:t> </a:t>
            </a:r>
            <a:r>
              <a:rPr lang="it-IT" dirty="0" err="1"/>
              <a:t>statistics</a:t>
            </a:r>
            <a:r>
              <a:rPr lang="it-IT" dirty="0"/>
              <a:t> and the </a:t>
            </a:r>
            <a:r>
              <a:rPr lang="it-IT" dirty="0" err="1"/>
              <a:t>unsafe</a:t>
            </a:r>
            <a:r>
              <a:rPr lang="it-IT" dirty="0"/>
              <a:t> </a:t>
            </a:r>
            <a:r>
              <a:rPr lang="it-IT" dirty="0" err="1"/>
              <a:t>areas</a:t>
            </a:r>
            <a:r>
              <a:rPr lang="it-IT" dirty="0"/>
              <a:t> information </a:t>
            </a:r>
            <a:r>
              <a:rPr lang="it-IT" dirty="0" err="1"/>
              <a:t>updated</a:t>
            </a:r>
            <a:r>
              <a:rPr lang="it-IT" dirty="0"/>
              <a:t> to the last </a:t>
            </a:r>
            <a:r>
              <a:rPr lang="it-IT" dirty="0" err="1"/>
              <a:t>violation</a:t>
            </a:r>
            <a:r>
              <a:rPr lang="it-IT" dirty="0"/>
              <a:t> </a:t>
            </a:r>
            <a:r>
              <a:rPr lang="it-IT" dirty="0" err="1"/>
              <a:t>sent</a:t>
            </a:r>
            <a:r>
              <a:rPr lang="it-IT" dirty="0"/>
              <a:t>. </a:t>
            </a:r>
          </a:p>
          <a:p>
            <a:r>
              <a:rPr lang="it-IT" dirty="0"/>
              <a:t>R17 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Municipality</a:t>
            </a:r>
            <a:r>
              <a:rPr lang="it-IT" dirty="0"/>
              <a:t> User </a:t>
            </a:r>
            <a:r>
              <a:rPr lang="it-IT" dirty="0" err="1"/>
              <a:t>requests</a:t>
            </a:r>
            <a:r>
              <a:rPr lang="it-IT" dirty="0"/>
              <a:t> to </a:t>
            </a:r>
            <a:r>
              <a:rPr lang="it-IT" dirty="0" err="1"/>
              <a:t>see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unsafe</a:t>
            </a:r>
            <a:r>
              <a:rPr lang="it-IT" dirty="0"/>
              <a:t> </a:t>
            </a:r>
            <a:r>
              <a:rPr lang="it-IT" dirty="0" err="1"/>
              <a:t>areas</a:t>
            </a:r>
            <a:r>
              <a:rPr lang="it-IT" dirty="0"/>
              <a:t> and the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interventions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too</a:t>
            </a:r>
            <a:r>
              <a:rPr lang="it-IT" dirty="0"/>
              <a:t> </a:t>
            </a:r>
            <a:r>
              <a:rPr lang="it-IT" dirty="0" err="1"/>
              <a:t>few</a:t>
            </a:r>
            <a:r>
              <a:rPr lang="it-IT" dirty="0"/>
              <a:t>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</a:t>
            </a:r>
            <a:r>
              <a:rPr lang="it-IT" dirty="0"/>
              <a:t> data and </a:t>
            </a:r>
            <a:r>
              <a:rPr lang="it-IT" dirty="0" err="1"/>
              <a:t>too</a:t>
            </a:r>
            <a:r>
              <a:rPr lang="it-IT" dirty="0"/>
              <a:t> </a:t>
            </a:r>
            <a:r>
              <a:rPr lang="it-IT" dirty="0" err="1"/>
              <a:t>few</a:t>
            </a:r>
            <a:r>
              <a:rPr lang="it-IT" dirty="0"/>
              <a:t> </a:t>
            </a:r>
            <a:r>
              <a:rPr lang="it-IT" dirty="0" err="1"/>
              <a:t>accident</a:t>
            </a:r>
            <a:r>
              <a:rPr lang="it-IT" dirty="0"/>
              <a:t> data, the System must </a:t>
            </a:r>
            <a:r>
              <a:rPr lang="it-IT" dirty="0" err="1"/>
              <a:t>notify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. </a:t>
            </a:r>
          </a:p>
          <a:p>
            <a:r>
              <a:rPr lang="it-IT" dirty="0"/>
              <a:t>R23 </a:t>
            </a:r>
            <a:r>
              <a:rPr lang="it-IT" dirty="0" err="1"/>
              <a:t>SafeStreets</a:t>
            </a:r>
            <a:r>
              <a:rPr lang="it-IT" dirty="0"/>
              <a:t> must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allow</a:t>
            </a:r>
            <a:r>
              <a:rPr lang="it-IT" dirty="0"/>
              <a:t> a </a:t>
            </a:r>
            <a:r>
              <a:rPr lang="it-IT" dirty="0" err="1"/>
              <a:t>municipality</a:t>
            </a:r>
            <a:r>
              <a:rPr lang="it-IT" dirty="0"/>
              <a:t> to </a:t>
            </a:r>
            <a:r>
              <a:rPr lang="it-IT" dirty="0" err="1"/>
              <a:t>see</a:t>
            </a:r>
            <a:r>
              <a:rPr lang="it-IT" dirty="0"/>
              <a:t> the </a:t>
            </a:r>
            <a:r>
              <a:rPr lang="it-IT" dirty="0" err="1"/>
              <a:t>unsafe</a:t>
            </a:r>
            <a:r>
              <a:rPr lang="it-IT" dirty="0"/>
              <a:t> </a:t>
            </a:r>
            <a:r>
              <a:rPr lang="it-IT" dirty="0" err="1"/>
              <a:t>areas</a:t>
            </a:r>
            <a:r>
              <a:rPr lang="it-IT" dirty="0"/>
              <a:t> information of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municipalities</a:t>
            </a:r>
            <a:r>
              <a:rPr lang="it-IT" dirty="0"/>
              <a:t>. </a:t>
            </a:r>
          </a:p>
          <a:p>
            <a:r>
              <a:rPr lang="it-IT" dirty="0"/>
              <a:t>D4  A </a:t>
            </a:r>
            <a:r>
              <a:rPr lang="it-IT" dirty="0" err="1"/>
              <a:t>user</a:t>
            </a:r>
            <a:r>
              <a:rPr lang="it-IT" dirty="0"/>
              <a:t> (End </a:t>
            </a:r>
            <a:r>
              <a:rPr lang="it-IT" dirty="0" err="1"/>
              <a:t>user</a:t>
            </a:r>
            <a:r>
              <a:rPr lang="it-IT" dirty="0"/>
              <a:t>, Authority or </a:t>
            </a:r>
            <a:r>
              <a:rPr lang="it-IT" dirty="0" err="1"/>
              <a:t>municipality</a:t>
            </a:r>
            <a:r>
              <a:rPr lang="it-IT" dirty="0"/>
              <a:t>) </a:t>
            </a:r>
            <a:r>
              <a:rPr lang="it-IT" dirty="0" err="1"/>
              <a:t>knows</a:t>
            </a:r>
            <a:r>
              <a:rPr lang="it-IT" dirty="0"/>
              <a:t> </a:t>
            </a:r>
            <a:r>
              <a:rPr lang="it-IT" dirty="0" err="1"/>
              <a:t>SafeStreets</a:t>
            </a:r>
            <a:r>
              <a:rPr lang="it-IT" dirty="0"/>
              <a:t> and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device</a:t>
            </a:r>
            <a:r>
              <a:rPr lang="it-IT" dirty="0"/>
              <a:t> on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SafeStreets</a:t>
            </a:r>
            <a:r>
              <a:rPr lang="it-IT" dirty="0"/>
              <a:t> software and internet connection. </a:t>
            </a:r>
          </a:p>
          <a:p>
            <a:r>
              <a:rPr lang="it-IT" dirty="0"/>
              <a:t>D5  </a:t>
            </a:r>
            <a:r>
              <a:rPr lang="it-IT" dirty="0" err="1"/>
              <a:t>Users</a:t>
            </a:r>
            <a:r>
              <a:rPr lang="it-IT" dirty="0"/>
              <a:t> are fair with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, so </a:t>
            </a:r>
            <a:r>
              <a:rPr lang="it-IT" dirty="0" err="1"/>
              <a:t>they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lie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reporting a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violation</a:t>
            </a:r>
            <a:r>
              <a:rPr lang="it-IT" dirty="0"/>
              <a:t>. </a:t>
            </a:r>
          </a:p>
          <a:p>
            <a:r>
              <a:rPr lang="it-IT" dirty="0"/>
              <a:t>D6  </a:t>
            </a:r>
            <a:r>
              <a:rPr lang="it-IT" dirty="0" err="1"/>
              <a:t>Users</a:t>
            </a:r>
            <a:r>
              <a:rPr lang="it-IT" dirty="0"/>
              <a:t> report a </a:t>
            </a:r>
            <a:r>
              <a:rPr lang="it-IT" dirty="0" err="1"/>
              <a:t>violation</a:t>
            </a:r>
            <a:r>
              <a:rPr lang="it-IT" dirty="0"/>
              <a:t> from the position </a:t>
            </a:r>
            <a:r>
              <a:rPr lang="it-IT" dirty="0" err="1"/>
              <a:t>where</a:t>
            </a:r>
            <a:r>
              <a:rPr lang="it-IT" dirty="0"/>
              <a:t> the </a:t>
            </a:r>
            <a:r>
              <a:rPr lang="it-IT" dirty="0" err="1"/>
              <a:t>violation</a:t>
            </a:r>
            <a:r>
              <a:rPr lang="it-IT" dirty="0"/>
              <a:t> </a:t>
            </a:r>
            <a:r>
              <a:rPr lang="it-IT" dirty="0" err="1"/>
              <a:t>occurred</a:t>
            </a:r>
            <a:r>
              <a:rPr lang="it-IT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57329315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260</TotalTime>
  <Words>1792</Words>
  <Application>Microsoft Macintosh PowerPoint</Application>
  <PresentationFormat>Presentazione su schermo (4:3)</PresentationFormat>
  <Paragraphs>184</Paragraphs>
  <Slides>31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35" baseType="lpstr">
      <vt:lpstr>Arial</vt:lpstr>
      <vt:lpstr>Calibri</vt:lpstr>
      <vt:lpstr>Wingdings</vt:lpstr>
      <vt:lpstr>POLI</vt:lpstr>
      <vt:lpstr>Titolo presentazione sottotitolo</vt:lpstr>
      <vt:lpstr>Firma convenzione  Politecnico di Milano e Veneranda Fabbrica del Duomo di Milano</vt:lpstr>
      <vt:lpstr>Goals of the System – EndUser (G1)</vt:lpstr>
      <vt:lpstr>Goals of the System – EndUser (G11)</vt:lpstr>
      <vt:lpstr>Goals of the System – Authority (G3)</vt:lpstr>
      <vt:lpstr>Goals of the System – Authority (G8)</vt:lpstr>
      <vt:lpstr>Goals of the System – Authority (G10)</vt:lpstr>
      <vt:lpstr>Goals of the System – Municipality (G5)</vt:lpstr>
      <vt:lpstr>Goals of the System – Municipality (G6)</vt:lpstr>
      <vt:lpstr>Goals of the System – Municipality (G7)</vt:lpstr>
      <vt:lpstr>World and Machine Phenomena</vt:lpstr>
      <vt:lpstr>World and Machine Phenomena</vt:lpstr>
      <vt:lpstr>Use cases - EndUser</vt:lpstr>
      <vt:lpstr>Use cases - Authority</vt:lpstr>
      <vt:lpstr>Use cases - Municipality</vt:lpstr>
      <vt:lpstr>Alloy model – Assertion 1</vt:lpstr>
      <vt:lpstr>Alloy model – Assertion 3</vt:lpstr>
      <vt:lpstr>Alloy model – Predicate 1</vt:lpstr>
      <vt:lpstr>Alloy model – Predicate 4</vt:lpstr>
      <vt:lpstr>Firma convenzione  Politecnico di Milano e Veneranda Fabbrica del Duomo di Milano</vt:lpstr>
      <vt:lpstr>Components of the System – Client</vt:lpstr>
      <vt:lpstr>Components of the System - Server</vt:lpstr>
      <vt:lpstr>Selected architectural styles and patterns</vt:lpstr>
      <vt:lpstr>An end user create a new traffic violation  </vt:lpstr>
      <vt:lpstr>An authority user is notified for a violation</vt:lpstr>
      <vt:lpstr>An authority user notifies other authorities</vt:lpstr>
      <vt:lpstr>A Municipality user requests the unsafe areas and interventions</vt:lpstr>
      <vt:lpstr>Gantt – First phase</vt:lpstr>
      <vt:lpstr>Gantt - Second phase</vt:lpstr>
      <vt:lpstr>Gantt – Third phase</vt:lpstr>
      <vt:lpstr>Gantt – Fourth phase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Samuele Moscatelli</cp:lastModifiedBy>
  <cp:revision>38</cp:revision>
  <dcterms:created xsi:type="dcterms:W3CDTF">2015-05-26T12:27:57Z</dcterms:created>
  <dcterms:modified xsi:type="dcterms:W3CDTF">2020-01-25T15:40:25Z</dcterms:modified>
</cp:coreProperties>
</file>